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Continuous code coverage</a:t>
            </a:r>
          </a:p>
        </p:txBody>
      </p:sp>
      <p:pic>
        <p:nvPicPr>
          <p:cNvPr id="1026" name="Picture 2" descr="https://d234q63orb21db.cloudfront.net/9fe342f72c9a347589de9022ee335ed24d278355/media/images/pi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18" y="3652409"/>
            <a:ext cx="1037121" cy="1037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15708" y="5526157"/>
            <a:ext cx="492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Łukasz Pyrzyk</a:t>
            </a:r>
          </a:p>
        </p:txBody>
      </p:sp>
    </p:spTree>
    <p:extLst>
      <p:ext uri="{BB962C8B-B14F-4D97-AF65-F5344CB8AC3E}">
        <p14:creationId xmlns:p14="http://schemas.microsoft.com/office/powerpoint/2010/main" val="22745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Codecov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Startup </a:t>
            </a:r>
            <a:r>
              <a:rPr lang="en-US" sz="3200" dirty="0" err="1"/>
              <a:t>powstały</a:t>
            </a:r>
            <a:r>
              <a:rPr lang="en-US" sz="3200" dirty="0"/>
              <a:t> w 2014r</a:t>
            </a:r>
          </a:p>
          <a:p>
            <a:r>
              <a:rPr lang="en-US" sz="3200" dirty="0" err="1"/>
              <a:t>Obsługuje</a:t>
            </a:r>
            <a:r>
              <a:rPr lang="en-US" sz="3200" dirty="0"/>
              <a:t> </a:t>
            </a:r>
            <a:r>
              <a:rPr lang="en-US" sz="3200" dirty="0" err="1"/>
              <a:t>ponad</a:t>
            </a:r>
            <a:r>
              <a:rPr lang="en-US" sz="3200" dirty="0"/>
              <a:t> 20 </a:t>
            </a:r>
            <a:r>
              <a:rPr lang="en-US" sz="3200" dirty="0" err="1"/>
              <a:t>języków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Tutoriale</a:t>
            </a:r>
            <a:r>
              <a:rPr lang="en-US" sz="3200" dirty="0"/>
              <a:t>, sample</a:t>
            </a:r>
          </a:p>
          <a:p>
            <a:r>
              <a:rPr lang="en-US" sz="3200" dirty="0" err="1"/>
              <a:t>Świetny</a:t>
            </a:r>
            <a:r>
              <a:rPr lang="en-US" sz="3200" dirty="0"/>
              <a:t> support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2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0524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8000" dirty="0"/>
              <a:t>Demo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Cena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052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Open Source –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darmo</a:t>
            </a:r>
            <a:endParaRPr lang="en-US" sz="3200" dirty="0"/>
          </a:p>
          <a:p>
            <a:r>
              <a:rPr lang="en-US" sz="3200" dirty="0"/>
              <a:t>1 </a:t>
            </a:r>
            <a:r>
              <a:rPr lang="en-US" sz="3200" dirty="0" err="1"/>
              <a:t>projekt</a:t>
            </a:r>
            <a:r>
              <a:rPr lang="en-US" sz="3200" dirty="0"/>
              <a:t> – 3$/m</a:t>
            </a:r>
          </a:p>
          <a:p>
            <a:r>
              <a:rPr lang="en-US" sz="3200" dirty="0"/>
              <a:t>5 </a:t>
            </a:r>
            <a:r>
              <a:rPr lang="en-US" sz="3200" dirty="0" err="1"/>
              <a:t>projektów</a:t>
            </a:r>
            <a:r>
              <a:rPr lang="en-US" sz="3200" dirty="0"/>
              <a:t> – 10$/m</a:t>
            </a:r>
          </a:p>
          <a:p>
            <a:r>
              <a:rPr lang="en-US" sz="3200" dirty="0"/>
              <a:t>25 </a:t>
            </a:r>
            <a:r>
              <a:rPr lang="en-US" sz="3200" dirty="0" err="1"/>
              <a:t>projektów</a:t>
            </a:r>
            <a:r>
              <a:rPr lang="en-US" sz="3200" dirty="0"/>
              <a:t> – 45%/m</a:t>
            </a:r>
          </a:p>
          <a:p>
            <a:r>
              <a:rPr lang="en-US" sz="3200" dirty="0"/>
              <a:t>Custom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Znani</a:t>
            </a:r>
            <a:r>
              <a:rPr lang="en-US" sz="4800" dirty="0"/>
              <a:t> </a:t>
            </a:r>
            <a:r>
              <a:rPr lang="en-US" sz="4800" dirty="0" err="1"/>
              <a:t>użytkownicy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052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Google (Kubernetes)</a:t>
            </a:r>
          </a:p>
          <a:p>
            <a:r>
              <a:rPr lang="en-US" sz="3200" dirty="0"/>
              <a:t>Microsoft (Application Insights)</a:t>
            </a:r>
          </a:p>
          <a:p>
            <a:r>
              <a:rPr lang="en-US" sz="3200" dirty="0" err="1"/>
              <a:t>NLog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0524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lukasz.pyrzyk@gmail.com</a:t>
            </a:r>
          </a:p>
          <a:p>
            <a:pPr marL="0" indent="0" algn="ctr">
              <a:buNone/>
            </a:pPr>
            <a:r>
              <a:rPr lang="en-US" sz="4000" dirty="0"/>
              <a:t>www.pyrzyk.net</a:t>
            </a:r>
          </a:p>
          <a:p>
            <a:pPr marL="0" indent="0" algn="ctr">
              <a:buNone/>
            </a:pPr>
            <a:r>
              <a:rPr lang="en-US" sz="4000" dirty="0"/>
              <a:t>@</a:t>
            </a:r>
            <a:r>
              <a:rPr lang="en-US" sz="4000" dirty="0" err="1"/>
              <a:t>lukaszpyrzyk</a:t>
            </a:r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393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</TotalTime>
  <Words>63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Codecov</vt:lpstr>
      <vt:lpstr>Codecov</vt:lpstr>
      <vt:lpstr>Demo</vt:lpstr>
      <vt:lpstr>Cena</vt:lpstr>
      <vt:lpstr>Znani użytkownicy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Codecov</dc:title>
  <dc:creator>Łukasz Pyrzyk</dc:creator>
  <cp:lastModifiedBy>Łukasz Pyrzyk</cp:lastModifiedBy>
  <cp:revision>14</cp:revision>
  <dcterms:created xsi:type="dcterms:W3CDTF">2016-03-09T15:23:01Z</dcterms:created>
  <dcterms:modified xsi:type="dcterms:W3CDTF">2016-03-09T20:34:39Z</dcterms:modified>
</cp:coreProperties>
</file>