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62" r:id="rId4"/>
    <p:sldId id="259" r:id="rId5"/>
    <p:sldId id="264" r:id="rId6"/>
    <p:sldId id="265" r:id="rId7"/>
    <p:sldId id="266" r:id="rId8"/>
    <p:sldId id="268" r:id="rId9"/>
    <p:sldId id="269" r:id="rId10"/>
    <p:sldId id="301" r:id="rId11"/>
    <p:sldId id="277" r:id="rId12"/>
    <p:sldId id="273" r:id="rId13"/>
    <p:sldId id="274" r:id="rId14"/>
    <p:sldId id="271" r:id="rId15"/>
    <p:sldId id="272" r:id="rId16"/>
    <p:sldId id="302" r:id="rId17"/>
    <p:sldId id="275" r:id="rId18"/>
    <p:sldId id="276" r:id="rId19"/>
    <p:sldId id="293" r:id="rId20"/>
    <p:sldId id="297" r:id="rId21"/>
    <p:sldId id="280" r:id="rId22"/>
    <p:sldId id="296" r:id="rId23"/>
    <p:sldId id="282" r:id="rId24"/>
    <p:sldId id="295" r:id="rId25"/>
    <p:sldId id="281" r:id="rId26"/>
    <p:sldId id="298" r:id="rId27"/>
    <p:sldId id="299" r:id="rId28"/>
    <p:sldId id="283" r:id="rId29"/>
    <p:sldId id="284" r:id="rId30"/>
    <p:sldId id="292" r:id="rId31"/>
    <p:sldId id="279" r:id="rId32"/>
    <p:sldId id="300" r:id="rId33"/>
    <p:sldId id="288" r:id="rId34"/>
    <p:sldId id="285" r:id="rId35"/>
    <p:sldId id="286" r:id="rId36"/>
    <p:sldId id="289" r:id="rId37"/>
    <p:sldId id="287" r:id="rId38"/>
    <p:sldId id="290" r:id="rId39"/>
    <p:sldId id="291" r:id="rId40"/>
    <p:sldId id="27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442" autoAdjust="0"/>
  </p:normalViewPr>
  <p:slideViewPr>
    <p:cSldViewPr snapToGrid="0">
      <p:cViewPr varScale="1">
        <p:scale>
          <a:sx n="89" d="100"/>
          <a:sy n="89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992E7-B77F-40BC-B63F-7E49AFC086BD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</dgm:pt>
    <dgm:pt modelId="{78B44B9F-3908-4627-B2AA-05D61FC024BA}">
      <dgm:prSet phldrT="[Text]" custT="1"/>
      <dgm:spPr/>
      <dgm:t>
        <a:bodyPr/>
        <a:lstStyle/>
        <a:p>
          <a:r>
            <a:rPr lang="en-US" sz="2400" dirty="0" smtClean="0"/>
            <a:t>[</a:t>
          </a:r>
          <a:r>
            <a:rPr lang="en-US" sz="2400" dirty="0" err="1" smtClean="0"/>
            <a:t>dbo</a:t>
          </a:r>
          <a:r>
            <a:rPr lang="en-US" sz="2400" dirty="0" smtClean="0"/>
            <a:t>].[users]</a:t>
          </a:r>
          <a:endParaRPr lang="en-US" sz="2400" dirty="0"/>
        </a:p>
      </dgm:t>
    </dgm:pt>
    <dgm:pt modelId="{D20C2690-9C6E-4E4E-9D5C-385B57260F8B}" type="parTrans" cxnId="{DBA8B561-52FC-43D3-8D8A-058CA383CB4C}">
      <dgm:prSet/>
      <dgm:spPr/>
      <dgm:t>
        <a:bodyPr/>
        <a:lstStyle/>
        <a:p>
          <a:endParaRPr lang="en-US" sz="800"/>
        </a:p>
      </dgm:t>
    </dgm:pt>
    <dgm:pt modelId="{5A1ACCC2-CC8A-465F-9B89-EEACEF0E6EED}" type="sibTrans" cxnId="{DBA8B561-52FC-43D3-8D8A-058CA383CB4C}">
      <dgm:prSet/>
      <dgm:spPr/>
      <dgm:t>
        <a:bodyPr/>
        <a:lstStyle/>
        <a:p>
          <a:endParaRPr lang="en-US" sz="800"/>
        </a:p>
      </dgm:t>
    </dgm:pt>
    <dgm:pt modelId="{374A490B-52E4-41E9-83A4-710140E577E3}">
      <dgm:prSet phldrT="[Text]" custT="1"/>
      <dgm:spPr/>
      <dgm:t>
        <a:bodyPr/>
        <a:lstStyle/>
        <a:p>
          <a:r>
            <a:rPr lang="en-US" sz="2400" dirty="0" err="1" smtClean="0"/>
            <a:t>User.cs</a:t>
          </a:r>
          <a:endParaRPr lang="en-US" sz="2400" dirty="0"/>
        </a:p>
      </dgm:t>
    </dgm:pt>
    <dgm:pt modelId="{18012EE0-A32C-4BE2-8C07-FA285DF46F4C}" type="parTrans" cxnId="{E3F5CDD9-7C75-405F-BF1B-1F9FAAE27582}">
      <dgm:prSet/>
      <dgm:spPr/>
      <dgm:t>
        <a:bodyPr/>
        <a:lstStyle/>
        <a:p>
          <a:endParaRPr lang="en-US" sz="800"/>
        </a:p>
      </dgm:t>
    </dgm:pt>
    <dgm:pt modelId="{E9D6D11E-C7EF-40C7-8EAC-852BEAA49BE6}" type="sibTrans" cxnId="{E3F5CDD9-7C75-405F-BF1B-1F9FAAE27582}">
      <dgm:prSet/>
      <dgm:spPr/>
      <dgm:t>
        <a:bodyPr/>
        <a:lstStyle/>
        <a:p>
          <a:endParaRPr lang="en-US" sz="800"/>
        </a:p>
      </dgm:t>
    </dgm:pt>
    <dgm:pt modelId="{234E52B8-EE2A-4E48-A72D-9760041B41DE}" type="pres">
      <dgm:prSet presAssocID="{CB0992E7-B77F-40BC-B63F-7E49AFC086BD}" presName="Name0" presStyleCnt="0">
        <dgm:presLayoutVars>
          <dgm:dir/>
          <dgm:animLvl val="lvl"/>
          <dgm:resizeHandles val="exact"/>
        </dgm:presLayoutVars>
      </dgm:prSet>
      <dgm:spPr/>
    </dgm:pt>
    <dgm:pt modelId="{3C6E4B50-571A-42E4-813D-193B3862D315}" type="pres">
      <dgm:prSet presAssocID="{374A490B-52E4-41E9-83A4-710140E577E3}" presName="boxAndChildren" presStyleCnt="0"/>
      <dgm:spPr/>
    </dgm:pt>
    <dgm:pt modelId="{98E914D0-34AB-426A-94AF-4BCC4DAD9245}" type="pres">
      <dgm:prSet presAssocID="{374A490B-52E4-41E9-83A4-710140E577E3}" presName="parentTextBox" presStyleLbl="node1" presStyleIdx="0" presStyleCnt="2"/>
      <dgm:spPr/>
      <dgm:t>
        <a:bodyPr/>
        <a:lstStyle/>
        <a:p>
          <a:endParaRPr lang="en-US"/>
        </a:p>
      </dgm:t>
    </dgm:pt>
    <dgm:pt modelId="{C8C8B175-A5D9-4F86-95FB-B54734DBE8B6}" type="pres">
      <dgm:prSet presAssocID="{5A1ACCC2-CC8A-465F-9B89-EEACEF0E6EED}" presName="sp" presStyleCnt="0"/>
      <dgm:spPr/>
    </dgm:pt>
    <dgm:pt modelId="{7A588B03-E939-4A92-A37B-8F1BC90A63DD}" type="pres">
      <dgm:prSet presAssocID="{78B44B9F-3908-4627-B2AA-05D61FC024BA}" presName="arrowAndChildren" presStyleCnt="0"/>
      <dgm:spPr/>
    </dgm:pt>
    <dgm:pt modelId="{B478A977-3FD5-4318-A33E-9AE3B64D4363}" type="pres">
      <dgm:prSet presAssocID="{78B44B9F-3908-4627-B2AA-05D61FC024BA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34CA426A-910C-474F-A6DD-C7822BA1DE17}" type="presOf" srcId="{374A490B-52E4-41E9-83A4-710140E577E3}" destId="{98E914D0-34AB-426A-94AF-4BCC4DAD9245}" srcOrd="0" destOrd="0" presId="urn:microsoft.com/office/officeart/2005/8/layout/process4"/>
    <dgm:cxn modelId="{B2ACE1FC-0B60-4943-80A8-7EAD5F1A5714}" type="presOf" srcId="{CB0992E7-B77F-40BC-B63F-7E49AFC086BD}" destId="{234E52B8-EE2A-4E48-A72D-9760041B41DE}" srcOrd="0" destOrd="0" presId="urn:microsoft.com/office/officeart/2005/8/layout/process4"/>
    <dgm:cxn modelId="{DBA8B561-52FC-43D3-8D8A-058CA383CB4C}" srcId="{CB0992E7-B77F-40BC-B63F-7E49AFC086BD}" destId="{78B44B9F-3908-4627-B2AA-05D61FC024BA}" srcOrd="0" destOrd="0" parTransId="{D20C2690-9C6E-4E4E-9D5C-385B57260F8B}" sibTransId="{5A1ACCC2-CC8A-465F-9B89-EEACEF0E6EED}"/>
    <dgm:cxn modelId="{E3F5CDD9-7C75-405F-BF1B-1F9FAAE27582}" srcId="{CB0992E7-B77F-40BC-B63F-7E49AFC086BD}" destId="{374A490B-52E4-41E9-83A4-710140E577E3}" srcOrd="1" destOrd="0" parTransId="{18012EE0-A32C-4BE2-8C07-FA285DF46F4C}" sibTransId="{E9D6D11E-C7EF-40C7-8EAC-852BEAA49BE6}"/>
    <dgm:cxn modelId="{D7769AB0-49E6-4380-9A35-D07893B8137C}" type="presOf" srcId="{78B44B9F-3908-4627-B2AA-05D61FC024BA}" destId="{B478A977-3FD5-4318-A33E-9AE3B64D4363}" srcOrd="0" destOrd="0" presId="urn:microsoft.com/office/officeart/2005/8/layout/process4"/>
    <dgm:cxn modelId="{02DEB13D-BEAA-4DB7-BDED-D14EC1948EEB}" type="presParOf" srcId="{234E52B8-EE2A-4E48-A72D-9760041B41DE}" destId="{3C6E4B50-571A-42E4-813D-193B3862D315}" srcOrd="0" destOrd="0" presId="urn:microsoft.com/office/officeart/2005/8/layout/process4"/>
    <dgm:cxn modelId="{0DB2F040-FEE7-4A16-82C9-C8D42E32BCC6}" type="presParOf" srcId="{3C6E4B50-571A-42E4-813D-193B3862D315}" destId="{98E914D0-34AB-426A-94AF-4BCC4DAD9245}" srcOrd="0" destOrd="0" presId="urn:microsoft.com/office/officeart/2005/8/layout/process4"/>
    <dgm:cxn modelId="{FC1894D5-8A3A-4AE9-960B-89923A03D342}" type="presParOf" srcId="{234E52B8-EE2A-4E48-A72D-9760041B41DE}" destId="{C8C8B175-A5D9-4F86-95FB-B54734DBE8B6}" srcOrd="1" destOrd="0" presId="urn:microsoft.com/office/officeart/2005/8/layout/process4"/>
    <dgm:cxn modelId="{9DF62C0D-A7A8-48E8-97C1-30CF28B834B9}" type="presParOf" srcId="{234E52B8-EE2A-4E48-A72D-9760041B41DE}" destId="{7A588B03-E939-4A92-A37B-8F1BC90A63DD}" srcOrd="2" destOrd="0" presId="urn:microsoft.com/office/officeart/2005/8/layout/process4"/>
    <dgm:cxn modelId="{AF987221-D6AD-48FC-81EF-0B68E8AFAB86}" type="presParOf" srcId="{7A588B03-E939-4A92-A37B-8F1BC90A63DD}" destId="{B478A977-3FD5-4318-A33E-9AE3B64D43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992E7-B77F-40BC-B63F-7E49AFC086BD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</dgm:pt>
    <dgm:pt modelId="{78B44B9F-3908-4627-B2AA-05D61FC024BA}">
      <dgm:prSet phldrT="[Text]" custT="1"/>
      <dgm:spPr/>
      <dgm:t>
        <a:bodyPr/>
        <a:lstStyle/>
        <a:p>
          <a:r>
            <a:rPr lang="en-US" sz="2400" dirty="0" smtClean="0"/>
            <a:t>[</a:t>
          </a:r>
          <a:r>
            <a:rPr lang="en-US" sz="2400" dirty="0" err="1" smtClean="0"/>
            <a:t>dbo</a:t>
          </a:r>
          <a:r>
            <a:rPr lang="en-US" sz="2400" dirty="0" smtClean="0"/>
            <a:t>].[users]</a:t>
          </a:r>
          <a:endParaRPr lang="en-US" sz="2400" dirty="0"/>
        </a:p>
      </dgm:t>
    </dgm:pt>
    <dgm:pt modelId="{D20C2690-9C6E-4E4E-9D5C-385B57260F8B}" type="parTrans" cxnId="{DBA8B561-52FC-43D3-8D8A-058CA383CB4C}">
      <dgm:prSet/>
      <dgm:spPr/>
      <dgm:t>
        <a:bodyPr/>
        <a:lstStyle/>
        <a:p>
          <a:endParaRPr lang="en-US" sz="800"/>
        </a:p>
      </dgm:t>
    </dgm:pt>
    <dgm:pt modelId="{5A1ACCC2-CC8A-465F-9B89-EEACEF0E6EED}" type="sibTrans" cxnId="{DBA8B561-52FC-43D3-8D8A-058CA383CB4C}">
      <dgm:prSet/>
      <dgm:spPr/>
      <dgm:t>
        <a:bodyPr/>
        <a:lstStyle/>
        <a:p>
          <a:endParaRPr lang="en-US" sz="800"/>
        </a:p>
      </dgm:t>
    </dgm:pt>
    <dgm:pt modelId="{374A490B-52E4-41E9-83A4-710140E577E3}">
      <dgm:prSet phldrT="[Text]" custT="1"/>
      <dgm:spPr/>
      <dgm:t>
        <a:bodyPr/>
        <a:lstStyle/>
        <a:p>
          <a:r>
            <a:rPr lang="en-US" sz="2400" dirty="0" err="1" smtClean="0"/>
            <a:t>User.cs</a:t>
          </a:r>
          <a:endParaRPr lang="en-US" sz="2400" dirty="0"/>
        </a:p>
      </dgm:t>
    </dgm:pt>
    <dgm:pt modelId="{18012EE0-A32C-4BE2-8C07-FA285DF46F4C}" type="parTrans" cxnId="{E3F5CDD9-7C75-405F-BF1B-1F9FAAE27582}">
      <dgm:prSet/>
      <dgm:spPr/>
      <dgm:t>
        <a:bodyPr/>
        <a:lstStyle/>
        <a:p>
          <a:endParaRPr lang="en-US" sz="800"/>
        </a:p>
      </dgm:t>
    </dgm:pt>
    <dgm:pt modelId="{E9D6D11E-C7EF-40C7-8EAC-852BEAA49BE6}" type="sibTrans" cxnId="{E3F5CDD9-7C75-405F-BF1B-1F9FAAE27582}">
      <dgm:prSet/>
      <dgm:spPr/>
      <dgm:t>
        <a:bodyPr/>
        <a:lstStyle/>
        <a:p>
          <a:endParaRPr lang="en-US" sz="800"/>
        </a:p>
      </dgm:t>
    </dgm:pt>
    <dgm:pt modelId="{D977BA36-3735-404B-909F-4A112A23133D}">
      <dgm:prSet phldrT="[Text]" custT="1"/>
      <dgm:spPr/>
      <dgm:t>
        <a:bodyPr/>
        <a:lstStyle/>
        <a:p>
          <a:r>
            <a:rPr lang="en-US" sz="2400" dirty="0" err="1" smtClean="0"/>
            <a:t>UserModel.cs</a:t>
          </a:r>
          <a:endParaRPr lang="en-US" sz="2400" dirty="0"/>
        </a:p>
      </dgm:t>
    </dgm:pt>
    <dgm:pt modelId="{3790801E-3574-4A8B-B65E-7D78EE2A9BFA}" type="parTrans" cxnId="{88416A5F-A597-4B7B-BB57-17B221D986A2}">
      <dgm:prSet/>
      <dgm:spPr/>
      <dgm:t>
        <a:bodyPr/>
        <a:lstStyle/>
        <a:p>
          <a:endParaRPr lang="en-US" sz="1200"/>
        </a:p>
      </dgm:t>
    </dgm:pt>
    <dgm:pt modelId="{55D6ECF9-AFDF-4C46-8302-F1A0338C1B1E}" type="sibTrans" cxnId="{88416A5F-A597-4B7B-BB57-17B221D986A2}">
      <dgm:prSet/>
      <dgm:spPr/>
      <dgm:t>
        <a:bodyPr/>
        <a:lstStyle/>
        <a:p>
          <a:endParaRPr lang="en-US" sz="1200"/>
        </a:p>
      </dgm:t>
    </dgm:pt>
    <dgm:pt modelId="{05DA0B52-F3E0-4E91-865C-6F24615197F8}">
      <dgm:prSet phldrT="[Text]" custT="1"/>
      <dgm:spPr/>
      <dgm:t>
        <a:bodyPr/>
        <a:lstStyle/>
        <a:p>
          <a:r>
            <a:rPr lang="en-US" sz="2400" dirty="0" smtClean="0"/>
            <a:t>UserViewModel.js</a:t>
          </a:r>
          <a:endParaRPr lang="en-US" sz="2400" dirty="0"/>
        </a:p>
      </dgm:t>
    </dgm:pt>
    <dgm:pt modelId="{9AF527D2-36F8-42D7-9F74-49EB68D68F06}" type="parTrans" cxnId="{B3A80BC1-C925-4169-94D8-03350FD0728A}">
      <dgm:prSet/>
      <dgm:spPr/>
      <dgm:t>
        <a:bodyPr/>
        <a:lstStyle/>
        <a:p>
          <a:endParaRPr lang="en-US" sz="1200"/>
        </a:p>
      </dgm:t>
    </dgm:pt>
    <dgm:pt modelId="{73FB2D82-BD99-442B-9D12-08DE34D62A56}" type="sibTrans" cxnId="{B3A80BC1-C925-4169-94D8-03350FD0728A}">
      <dgm:prSet/>
      <dgm:spPr/>
      <dgm:t>
        <a:bodyPr/>
        <a:lstStyle/>
        <a:p>
          <a:endParaRPr lang="en-US" sz="1200"/>
        </a:p>
      </dgm:t>
    </dgm:pt>
    <dgm:pt modelId="{A498C6D5-87A0-4E12-A722-6DC0C15D2394}">
      <dgm:prSet phldrT="[Text]" custT="1"/>
      <dgm:spPr/>
      <dgm:t>
        <a:bodyPr/>
        <a:lstStyle/>
        <a:p>
          <a:r>
            <a:rPr lang="en-US" sz="2400" dirty="0" smtClean="0"/>
            <a:t>User.html</a:t>
          </a:r>
          <a:endParaRPr lang="en-US" sz="2400" dirty="0"/>
        </a:p>
      </dgm:t>
    </dgm:pt>
    <dgm:pt modelId="{9DDA6924-D389-45D1-B8C8-0AB7A1262C6E}" type="parTrans" cxnId="{298CFDF9-EBF2-4643-9AC5-E58AB019D927}">
      <dgm:prSet/>
      <dgm:spPr/>
      <dgm:t>
        <a:bodyPr/>
        <a:lstStyle/>
        <a:p>
          <a:endParaRPr lang="en-US"/>
        </a:p>
      </dgm:t>
    </dgm:pt>
    <dgm:pt modelId="{A8C08826-E76D-4560-843D-F04AA3C30D19}" type="sibTrans" cxnId="{298CFDF9-EBF2-4643-9AC5-E58AB019D927}">
      <dgm:prSet/>
      <dgm:spPr/>
      <dgm:t>
        <a:bodyPr/>
        <a:lstStyle/>
        <a:p>
          <a:endParaRPr lang="en-US"/>
        </a:p>
      </dgm:t>
    </dgm:pt>
    <dgm:pt modelId="{234E52B8-EE2A-4E48-A72D-9760041B41DE}" type="pres">
      <dgm:prSet presAssocID="{CB0992E7-B77F-40BC-B63F-7E49AFC086BD}" presName="Name0" presStyleCnt="0">
        <dgm:presLayoutVars>
          <dgm:dir/>
          <dgm:animLvl val="lvl"/>
          <dgm:resizeHandles val="exact"/>
        </dgm:presLayoutVars>
      </dgm:prSet>
      <dgm:spPr/>
    </dgm:pt>
    <dgm:pt modelId="{C047651E-D81E-4FE9-861B-F71BEA68A27F}" type="pres">
      <dgm:prSet presAssocID="{A498C6D5-87A0-4E12-A722-6DC0C15D2394}" presName="boxAndChildren" presStyleCnt="0"/>
      <dgm:spPr/>
    </dgm:pt>
    <dgm:pt modelId="{63A91D88-AC0E-4995-81AB-508E40C08D6E}" type="pres">
      <dgm:prSet presAssocID="{A498C6D5-87A0-4E12-A722-6DC0C15D2394}" presName="parentTextBox" presStyleLbl="node1" presStyleIdx="0" presStyleCnt="5"/>
      <dgm:spPr/>
      <dgm:t>
        <a:bodyPr/>
        <a:lstStyle/>
        <a:p>
          <a:endParaRPr lang="en-US"/>
        </a:p>
      </dgm:t>
    </dgm:pt>
    <dgm:pt modelId="{EF0D8881-E4C8-47E5-B44B-12D99C2736CF}" type="pres">
      <dgm:prSet presAssocID="{73FB2D82-BD99-442B-9D12-08DE34D62A56}" presName="sp" presStyleCnt="0"/>
      <dgm:spPr/>
    </dgm:pt>
    <dgm:pt modelId="{3F51AC6F-BF31-461F-BAA1-BE1296937F0E}" type="pres">
      <dgm:prSet presAssocID="{05DA0B52-F3E0-4E91-865C-6F24615197F8}" presName="arrowAndChildren" presStyleCnt="0"/>
      <dgm:spPr/>
    </dgm:pt>
    <dgm:pt modelId="{2D03AF3B-A5C2-4B02-BC80-F740826EAB60}" type="pres">
      <dgm:prSet presAssocID="{05DA0B52-F3E0-4E91-865C-6F24615197F8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7B884DE-27CE-4E6A-BA90-742A824982BC}" type="pres">
      <dgm:prSet presAssocID="{55D6ECF9-AFDF-4C46-8302-F1A0338C1B1E}" presName="sp" presStyleCnt="0"/>
      <dgm:spPr/>
    </dgm:pt>
    <dgm:pt modelId="{9C830709-62CA-4DCD-816B-8D82250D9621}" type="pres">
      <dgm:prSet presAssocID="{D977BA36-3735-404B-909F-4A112A23133D}" presName="arrowAndChildren" presStyleCnt="0"/>
      <dgm:spPr/>
    </dgm:pt>
    <dgm:pt modelId="{6D9CDDFD-426B-4061-8307-826AB20C6603}" type="pres">
      <dgm:prSet presAssocID="{D977BA36-3735-404B-909F-4A112A23133D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5047126-E06C-49A8-AF11-9E1F67C59D23}" type="pres">
      <dgm:prSet presAssocID="{E9D6D11E-C7EF-40C7-8EAC-852BEAA49BE6}" presName="sp" presStyleCnt="0"/>
      <dgm:spPr/>
    </dgm:pt>
    <dgm:pt modelId="{F20F5AFD-E4AA-458C-BF40-DEA36BDAF5E9}" type="pres">
      <dgm:prSet presAssocID="{374A490B-52E4-41E9-83A4-710140E577E3}" presName="arrowAndChildren" presStyleCnt="0"/>
      <dgm:spPr/>
    </dgm:pt>
    <dgm:pt modelId="{339122AD-180B-461D-9980-30F58978345F}" type="pres">
      <dgm:prSet presAssocID="{374A490B-52E4-41E9-83A4-710140E577E3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C8C8B175-A5D9-4F86-95FB-B54734DBE8B6}" type="pres">
      <dgm:prSet presAssocID="{5A1ACCC2-CC8A-465F-9B89-EEACEF0E6EED}" presName="sp" presStyleCnt="0"/>
      <dgm:spPr/>
    </dgm:pt>
    <dgm:pt modelId="{7A588B03-E939-4A92-A37B-8F1BC90A63DD}" type="pres">
      <dgm:prSet presAssocID="{78B44B9F-3908-4627-B2AA-05D61FC024BA}" presName="arrowAndChildren" presStyleCnt="0"/>
      <dgm:spPr/>
    </dgm:pt>
    <dgm:pt modelId="{B478A977-3FD5-4318-A33E-9AE3B64D4363}" type="pres">
      <dgm:prSet presAssocID="{78B44B9F-3908-4627-B2AA-05D61FC024BA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8416A5F-A597-4B7B-BB57-17B221D986A2}" srcId="{CB0992E7-B77F-40BC-B63F-7E49AFC086BD}" destId="{D977BA36-3735-404B-909F-4A112A23133D}" srcOrd="2" destOrd="0" parTransId="{3790801E-3574-4A8B-B65E-7D78EE2A9BFA}" sibTransId="{55D6ECF9-AFDF-4C46-8302-F1A0338C1B1E}"/>
    <dgm:cxn modelId="{E3F5CDD9-7C75-405F-BF1B-1F9FAAE27582}" srcId="{CB0992E7-B77F-40BC-B63F-7E49AFC086BD}" destId="{374A490B-52E4-41E9-83A4-710140E577E3}" srcOrd="1" destOrd="0" parTransId="{18012EE0-A32C-4BE2-8C07-FA285DF46F4C}" sibTransId="{E9D6D11E-C7EF-40C7-8EAC-852BEAA49BE6}"/>
    <dgm:cxn modelId="{292C1AA5-11E2-4A1D-B827-7CD2C573E2CF}" type="presOf" srcId="{374A490B-52E4-41E9-83A4-710140E577E3}" destId="{339122AD-180B-461D-9980-30F58978345F}" srcOrd="0" destOrd="0" presId="urn:microsoft.com/office/officeart/2005/8/layout/process4"/>
    <dgm:cxn modelId="{B2ACE1FC-0B60-4943-80A8-7EAD5F1A5714}" type="presOf" srcId="{CB0992E7-B77F-40BC-B63F-7E49AFC086BD}" destId="{234E52B8-EE2A-4E48-A72D-9760041B41DE}" srcOrd="0" destOrd="0" presId="urn:microsoft.com/office/officeart/2005/8/layout/process4"/>
    <dgm:cxn modelId="{B3A80BC1-C925-4169-94D8-03350FD0728A}" srcId="{CB0992E7-B77F-40BC-B63F-7E49AFC086BD}" destId="{05DA0B52-F3E0-4E91-865C-6F24615197F8}" srcOrd="3" destOrd="0" parTransId="{9AF527D2-36F8-42D7-9F74-49EB68D68F06}" sibTransId="{73FB2D82-BD99-442B-9D12-08DE34D62A56}"/>
    <dgm:cxn modelId="{298CFDF9-EBF2-4643-9AC5-E58AB019D927}" srcId="{CB0992E7-B77F-40BC-B63F-7E49AFC086BD}" destId="{A498C6D5-87A0-4E12-A722-6DC0C15D2394}" srcOrd="4" destOrd="0" parTransId="{9DDA6924-D389-45D1-B8C8-0AB7A1262C6E}" sibTransId="{A8C08826-E76D-4560-843D-F04AA3C30D19}"/>
    <dgm:cxn modelId="{44C84653-63F5-4CE7-A6B5-024A8122C57A}" type="presOf" srcId="{A498C6D5-87A0-4E12-A722-6DC0C15D2394}" destId="{63A91D88-AC0E-4995-81AB-508E40C08D6E}" srcOrd="0" destOrd="0" presId="urn:microsoft.com/office/officeart/2005/8/layout/process4"/>
    <dgm:cxn modelId="{6C3019EA-3B52-41FC-9A24-5EB2292408BB}" type="presOf" srcId="{D977BA36-3735-404B-909F-4A112A23133D}" destId="{6D9CDDFD-426B-4061-8307-826AB20C6603}" srcOrd="0" destOrd="0" presId="urn:microsoft.com/office/officeart/2005/8/layout/process4"/>
    <dgm:cxn modelId="{DBA8B561-52FC-43D3-8D8A-058CA383CB4C}" srcId="{CB0992E7-B77F-40BC-B63F-7E49AFC086BD}" destId="{78B44B9F-3908-4627-B2AA-05D61FC024BA}" srcOrd="0" destOrd="0" parTransId="{D20C2690-9C6E-4E4E-9D5C-385B57260F8B}" sibTransId="{5A1ACCC2-CC8A-465F-9B89-EEACEF0E6EED}"/>
    <dgm:cxn modelId="{2655FC48-02E3-43DE-A061-52AD3A3795D6}" type="presOf" srcId="{05DA0B52-F3E0-4E91-865C-6F24615197F8}" destId="{2D03AF3B-A5C2-4B02-BC80-F740826EAB60}" srcOrd="0" destOrd="0" presId="urn:microsoft.com/office/officeart/2005/8/layout/process4"/>
    <dgm:cxn modelId="{D7769AB0-49E6-4380-9A35-D07893B8137C}" type="presOf" srcId="{78B44B9F-3908-4627-B2AA-05D61FC024BA}" destId="{B478A977-3FD5-4318-A33E-9AE3B64D4363}" srcOrd="0" destOrd="0" presId="urn:microsoft.com/office/officeart/2005/8/layout/process4"/>
    <dgm:cxn modelId="{DE9C3665-3651-44D4-A6D2-240429DD953A}" type="presParOf" srcId="{234E52B8-EE2A-4E48-A72D-9760041B41DE}" destId="{C047651E-D81E-4FE9-861B-F71BEA68A27F}" srcOrd="0" destOrd="0" presId="urn:microsoft.com/office/officeart/2005/8/layout/process4"/>
    <dgm:cxn modelId="{F0E77BB2-D5D0-431D-AFE9-927CE15BF8ED}" type="presParOf" srcId="{C047651E-D81E-4FE9-861B-F71BEA68A27F}" destId="{63A91D88-AC0E-4995-81AB-508E40C08D6E}" srcOrd="0" destOrd="0" presId="urn:microsoft.com/office/officeart/2005/8/layout/process4"/>
    <dgm:cxn modelId="{19462C21-96F3-4D19-BB84-B79728A61DA1}" type="presParOf" srcId="{234E52B8-EE2A-4E48-A72D-9760041B41DE}" destId="{EF0D8881-E4C8-47E5-B44B-12D99C2736CF}" srcOrd="1" destOrd="0" presId="urn:microsoft.com/office/officeart/2005/8/layout/process4"/>
    <dgm:cxn modelId="{0C18DD53-96D8-4433-888A-F7AF03842B74}" type="presParOf" srcId="{234E52B8-EE2A-4E48-A72D-9760041B41DE}" destId="{3F51AC6F-BF31-461F-BAA1-BE1296937F0E}" srcOrd="2" destOrd="0" presId="urn:microsoft.com/office/officeart/2005/8/layout/process4"/>
    <dgm:cxn modelId="{550A66DF-5863-4470-B30E-D04092B9A29D}" type="presParOf" srcId="{3F51AC6F-BF31-461F-BAA1-BE1296937F0E}" destId="{2D03AF3B-A5C2-4B02-BC80-F740826EAB60}" srcOrd="0" destOrd="0" presId="urn:microsoft.com/office/officeart/2005/8/layout/process4"/>
    <dgm:cxn modelId="{E265FA2A-A1F5-4ECA-992A-E4933D1CE5BC}" type="presParOf" srcId="{234E52B8-EE2A-4E48-A72D-9760041B41DE}" destId="{F7B884DE-27CE-4E6A-BA90-742A824982BC}" srcOrd="3" destOrd="0" presId="urn:microsoft.com/office/officeart/2005/8/layout/process4"/>
    <dgm:cxn modelId="{30506B6A-4966-4829-86BF-C2D6EAE83B4B}" type="presParOf" srcId="{234E52B8-EE2A-4E48-A72D-9760041B41DE}" destId="{9C830709-62CA-4DCD-816B-8D82250D9621}" srcOrd="4" destOrd="0" presId="urn:microsoft.com/office/officeart/2005/8/layout/process4"/>
    <dgm:cxn modelId="{3964BFD6-3735-41CD-91DD-38DB04FD29AB}" type="presParOf" srcId="{9C830709-62CA-4DCD-816B-8D82250D9621}" destId="{6D9CDDFD-426B-4061-8307-826AB20C6603}" srcOrd="0" destOrd="0" presId="urn:microsoft.com/office/officeart/2005/8/layout/process4"/>
    <dgm:cxn modelId="{1C60699A-72A2-4D0E-8F99-516CCF4F5A0F}" type="presParOf" srcId="{234E52B8-EE2A-4E48-A72D-9760041B41DE}" destId="{85047126-E06C-49A8-AF11-9E1F67C59D23}" srcOrd="5" destOrd="0" presId="urn:microsoft.com/office/officeart/2005/8/layout/process4"/>
    <dgm:cxn modelId="{A6C8ED28-AACF-49A8-B774-6A7B1E79BFFE}" type="presParOf" srcId="{234E52B8-EE2A-4E48-A72D-9760041B41DE}" destId="{F20F5AFD-E4AA-458C-BF40-DEA36BDAF5E9}" srcOrd="6" destOrd="0" presId="urn:microsoft.com/office/officeart/2005/8/layout/process4"/>
    <dgm:cxn modelId="{F2C18FF2-B5B0-48CF-B0F4-154ABDB84034}" type="presParOf" srcId="{F20F5AFD-E4AA-458C-BF40-DEA36BDAF5E9}" destId="{339122AD-180B-461D-9980-30F58978345F}" srcOrd="0" destOrd="0" presId="urn:microsoft.com/office/officeart/2005/8/layout/process4"/>
    <dgm:cxn modelId="{FC1894D5-8A3A-4AE9-960B-89923A03D342}" type="presParOf" srcId="{234E52B8-EE2A-4E48-A72D-9760041B41DE}" destId="{C8C8B175-A5D9-4F86-95FB-B54734DBE8B6}" srcOrd="7" destOrd="0" presId="urn:microsoft.com/office/officeart/2005/8/layout/process4"/>
    <dgm:cxn modelId="{9DF62C0D-A7A8-48E8-97C1-30CF28B834B9}" type="presParOf" srcId="{234E52B8-EE2A-4E48-A72D-9760041B41DE}" destId="{7A588B03-E939-4A92-A37B-8F1BC90A63DD}" srcOrd="8" destOrd="0" presId="urn:microsoft.com/office/officeart/2005/8/layout/process4"/>
    <dgm:cxn modelId="{AF987221-D6AD-48FC-81EF-0B68E8AFAB86}" type="presParOf" srcId="{7A588B03-E939-4A92-A37B-8F1BC90A63DD}" destId="{B478A977-3FD5-4318-A33E-9AE3B64D43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992E7-B77F-40BC-B63F-7E49AFC086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78B44B9F-3908-4627-B2AA-05D61FC024BA}">
      <dgm:prSet phldrT="[Text]" custT="1"/>
      <dgm:spPr/>
      <dgm:t>
        <a:bodyPr/>
        <a:lstStyle/>
        <a:p>
          <a:pPr algn="r"/>
          <a:r>
            <a:rPr lang="en-US" sz="2400" dirty="0" err="1" smtClean="0"/>
            <a:t>UserPageModel.cs</a:t>
          </a:r>
          <a:endParaRPr lang="en-US" sz="2400" dirty="0"/>
        </a:p>
      </dgm:t>
    </dgm:pt>
    <dgm:pt modelId="{D20C2690-9C6E-4E4E-9D5C-385B57260F8B}" type="parTrans" cxnId="{DBA8B561-52FC-43D3-8D8A-058CA383CB4C}">
      <dgm:prSet/>
      <dgm:spPr/>
      <dgm:t>
        <a:bodyPr/>
        <a:lstStyle/>
        <a:p>
          <a:pPr algn="r"/>
          <a:endParaRPr lang="en-US" sz="800"/>
        </a:p>
      </dgm:t>
    </dgm:pt>
    <dgm:pt modelId="{5A1ACCC2-CC8A-465F-9B89-EEACEF0E6EED}" type="sibTrans" cxnId="{DBA8B561-52FC-43D3-8D8A-058CA383CB4C}">
      <dgm:prSet/>
      <dgm:spPr/>
      <dgm:t>
        <a:bodyPr/>
        <a:lstStyle/>
        <a:p>
          <a:pPr algn="r"/>
          <a:endParaRPr lang="en-US" sz="800"/>
        </a:p>
      </dgm:t>
    </dgm:pt>
    <dgm:pt modelId="{0500E052-69E5-4831-88EF-4CC6DA49F2CB}">
      <dgm:prSet phldrT="[Text]" custT="1"/>
      <dgm:spPr/>
      <dgm:t>
        <a:bodyPr/>
        <a:lstStyle/>
        <a:p>
          <a:pPr algn="r"/>
          <a:r>
            <a:rPr lang="en-US" sz="2400" dirty="0" smtClean="0"/>
            <a:t>UserPageViewModel.js</a:t>
          </a:r>
          <a:endParaRPr lang="en-US" sz="2400" dirty="0"/>
        </a:p>
      </dgm:t>
    </dgm:pt>
    <dgm:pt modelId="{0CA8EC0F-4370-4B7D-A046-95211B8D4BDB}" type="parTrans" cxnId="{B0E28604-2E20-4009-9122-58266F7A881D}">
      <dgm:prSet/>
      <dgm:spPr/>
      <dgm:t>
        <a:bodyPr/>
        <a:lstStyle/>
        <a:p>
          <a:pPr algn="r"/>
          <a:endParaRPr lang="en-US"/>
        </a:p>
      </dgm:t>
    </dgm:pt>
    <dgm:pt modelId="{8C8C0C8C-E61F-48E4-B474-FA3B1EE74B6D}" type="sibTrans" cxnId="{B0E28604-2E20-4009-9122-58266F7A881D}">
      <dgm:prSet/>
      <dgm:spPr/>
      <dgm:t>
        <a:bodyPr/>
        <a:lstStyle/>
        <a:p>
          <a:pPr algn="r"/>
          <a:endParaRPr lang="en-US"/>
        </a:p>
      </dgm:t>
    </dgm:pt>
    <dgm:pt modelId="{BE6170DF-2BE5-4B23-AB90-92312DACA7A9}" type="pres">
      <dgm:prSet presAssocID="{CB0992E7-B77F-40BC-B63F-7E49AFC086BD}" presName="linear" presStyleCnt="0">
        <dgm:presLayoutVars>
          <dgm:animLvl val="lvl"/>
          <dgm:resizeHandles val="exact"/>
        </dgm:presLayoutVars>
      </dgm:prSet>
      <dgm:spPr/>
    </dgm:pt>
    <dgm:pt modelId="{6073DDD4-38B6-4887-B70B-86998384034D}" type="pres">
      <dgm:prSet presAssocID="{78B44B9F-3908-4627-B2AA-05D61FC024BA}" presName="parentText" presStyleLbl="node1" presStyleIdx="0" presStyleCnt="2" custLinFactNeighborX="-17119" custLinFactNeighborY="-145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D5098-DF4D-4535-AA79-C43CDA1D0C31}" type="pres">
      <dgm:prSet presAssocID="{5A1ACCC2-CC8A-465F-9B89-EEACEF0E6EED}" presName="spacer" presStyleCnt="0"/>
      <dgm:spPr/>
    </dgm:pt>
    <dgm:pt modelId="{98B00E3E-2DD6-4B0E-A9FD-7B60C84B369D}" type="pres">
      <dgm:prSet presAssocID="{0500E052-69E5-4831-88EF-4CC6DA49F2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8B7DC1-C180-45D7-AC9F-F00C6B19B8F0}" type="presOf" srcId="{0500E052-69E5-4831-88EF-4CC6DA49F2CB}" destId="{98B00E3E-2DD6-4B0E-A9FD-7B60C84B369D}" srcOrd="0" destOrd="0" presId="urn:microsoft.com/office/officeart/2005/8/layout/vList2"/>
    <dgm:cxn modelId="{DBA8B561-52FC-43D3-8D8A-058CA383CB4C}" srcId="{CB0992E7-B77F-40BC-B63F-7E49AFC086BD}" destId="{78B44B9F-3908-4627-B2AA-05D61FC024BA}" srcOrd="0" destOrd="0" parTransId="{D20C2690-9C6E-4E4E-9D5C-385B57260F8B}" sibTransId="{5A1ACCC2-CC8A-465F-9B89-EEACEF0E6EED}"/>
    <dgm:cxn modelId="{4CC3B758-4BB1-4C72-A121-C079ED0FE020}" type="presOf" srcId="{78B44B9F-3908-4627-B2AA-05D61FC024BA}" destId="{6073DDD4-38B6-4887-B70B-86998384034D}" srcOrd="0" destOrd="0" presId="urn:microsoft.com/office/officeart/2005/8/layout/vList2"/>
    <dgm:cxn modelId="{51BFE4F7-7964-4ADD-86D3-408E2D880C1E}" type="presOf" srcId="{CB0992E7-B77F-40BC-B63F-7E49AFC086BD}" destId="{BE6170DF-2BE5-4B23-AB90-92312DACA7A9}" srcOrd="0" destOrd="0" presId="urn:microsoft.com/office/officeart/2005/8/layout/vList2"/>
    <dgm:cxn modelId="{B0E28604-2E20-4009-9122-58266F7A881D}" srcId="{CB0992E7-B77F-40BC-B63F-7E49AFC086BD}" destId="{0500E052-69E5-4831-88EF-4CC6DA49F2CB}" srcOrd="1" destOrd="0" parTransId="{0CA8EC0F-4370-4B7D-A046-95211B8D4BDB}" sibTransId="{8C8C0C8C-E61F-48E4-B474-FA3B1EE74B6D}"/>
    <dgm:cxn modelId="{7B4CB1AD-9DC8-4ADD-9B00-94395F24C303}" type="presParOf" srcId="{BE6170DF-2BE5-4B23-AB90-92312DACA7A9}" destId="{6073DDD4-38B6-4887-B70B-86998384034D}" srcOrd="0" destOrd="0" presId="urn:microsoft.com/office/officeart/2005/8/layout/vList2"/>
    <dgm:cxn modelId="{69CC138B-C5B9-4E43-BA47-073279128E66}" type="presParOf" srcId="{BE6170DF-2BE5-4B23-AB90-92312DACA7A9}" destId="{ACAD5098-DF4D-4535-AA79-C43CDA1D0C31}" srcOrd="1" destOrd="0" presId="urn:microsoft.com/office/officeart/2005/8/layout/vList2"/>
    <dgm:cxn modelId="{6C5A32E0-10B2-487C-986D-22E8DAC66774}" type="presParOf" srcId="{BE6170DF-2BE5-4B23-AB90-92312DACA7A9}" destId="{98B00E3E-2DD6-4B0E-A9FD-7B60C84B36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0992E7-B77F-40BC-B63F-7E49AFC086BD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</dgm:pt>
    <dgm:pt modelId="{78B44B9F-3908-4627-B2AA-05D61FC024BA}">
      <dgm:prSet phldrT="[Text]" custT="1"/>
      <dgm:spPr/>
      <dgm:t>
        <a:bodyPr/>
        <a:lstStyle/>
        <a:p>
          <a:r>
            <a:rPr lang="en-US" sz="2400" dirty="0" smtClean="0"/>
            <a:t>[</a:t>
          </a:r>
          <a:r>
            <a:rPr lang="en-US" sz="2400" dirty="0" err="1" smtClean="0"/>
            <a:t>dbo</a:t>
          </a:r>
          <a:r>
            <a:rPr lang="en-US" sz="2400" dirty="0" smtClean="0"/>
            <a:t>].[users]</a:t>
          </a:r>
          <a:endParaRPr lang="en-US" sz="2400" dirty="0"/>
        </a:p>
      </dgm:t>
    </dgm:pt>
    <dgm:pt modelId="{D20C2690-9C6E-4E4E-9D5C-385B57260F8B}" type="parTrans" cxnId="{DBA8B561-52FC-43D3-8D8A-058CA383CB4C}">
      <dgm:prSet/>
      <dgm:spPr/>
      <dgm:t>
        <a:bodyPr/>
        <a:lstStyle/>
        <a:p>
          <a:endParaRPr lang="en-US" sz="800"/>
        </a:p>
      </dgm:t>
    </dgm:pt>
    <dgm:pt modelId="{5A1ACCC2-CC8A-465F-9B89-EEACEF0E6EED}" type="sibTrans" cxnId="{DBA8B561-52FC-43D3-8D8A-058CA383CB4C}">
      <dgm:prSet/>
      <dgm:spPr/>
      <dgm:t>
        <a:bodyPr/>
        <a:lstStyle/>
        <a:p>
          <a:endParaRPr lang="en-US" sz="800"/>
        </a:p>
      </dgm:t>
    </dgm:pt>
    <dgm:pt modelId="{374A490B-52E4-41E9-83A4-710140E577E3}">
      <dgm:prSet phldrT="[Text]" custT="1"/>
      <dgm:spPr/>
      <dgm:t>
        <a:bodyPr/>
        <a:lstStyle/>
        <a:p>
          <a:r>
            <a:rPr lang="en-US" sz="2400" dirty="0" err="1" smtClean="0"/>
            <a:t>User.cs</a:t>
          </a:r>
          <a:endParaRPr lang="en-US" sz="2400" dirty="0"/>
        </a:p>
      </dgm:t>
    </dgm:pt>
    <dgm:pt modelId="{18012EE0-A32C-4BE2-8C07-FA285DF46F4C}" type="parTrans" cxnId="{E3F5CDD9-7C75-405F-BF1B-1F9FAAE27582}">
      <dgm:prSet/>
      <dgm:spPr/>
      <dgm:t>
        <a:bodyPr/>
        <a:lstStyle/>
        <a:p>
          <a:endParaRPr lang="en-US" sz="800"/>
        </a:p>
      </dgm:t>
    </dgm:pt>
    <dgm:pt modelId="{E9D6D11E-C7EF-40C7-8EAC-852BEAA49BE6}" type="sibTrans" cxnId="{E3F5CDD9-7C75-405F-BF1B-1F9FAAE27582}">
      <dgm:prSet/>
      <dgm:spPr/>
      <dgm:t>
        <a:bodyPr/>
        <a:lstStyle/>
        <a:p>
          <a:endParaRPr lang="en-US" sz="800"/>
        </a:p>
      </dgm:t>
    </dgm:pt>
    <dgm:pt modelId="{D977BA36-3735-404B-909F-4A112A23133D}">
      <dgm:prSet phldrT="[Text]" custT="1"/>
      <dgm:spPr/>
      <dgm:t>
        <a:bodyPr/>
        <a:lstStyle/>
        <a:p>
          <a:r>
            <a:rPr lang="en-US" sz="2400" dirty="0" err="1" smtClean="0"/>
            <a:t>UserModel.cs</a:t>
          </a:r>
          <a:endParaRPr lang="en-US" sz="2400" dirty="0"/>
        </a:p>
      </dgm:t>
    </dgm:pt>
    <dgm:pt modelId="{3790801E-3574-4A8B-B65E-7D78EE2A9BFA}" type="parTrans" cxnId="{88416A5F-A597-4B7B-BB57-17B221D986A2}">
      <dgm:prSet/>
      <dgm:spPr/>
      <dgm:t>
        <a:bodyPr/>
        <a:lstStyle/>
        <a:p>
          <a:endParaRPr lang="en-US" sz="1200"/>
        </a:p>
      </dgm:t>
    </dgm:pt>
    <dgm:pt modelId="{55D6ECF9-AFDF-4C46-8302-F1A0338C1B1E}" type="sibTrans" cxnId="{88416A5F-A597-4B7B-BB57-17B221D986A2}">
      <dgm:prSet/>
      <dgm:spPr/>
      <dgm:t>
        <a:bodyPr/>
        <a:lstStyle/>
        <a:p>
          <a:endParaRPr lang="en-US" sz="1200"/>
        </a:p>
      </dgm:t>
    </dgm:pt>
    <dgm:pt modelId="{05DA0B52-F3E0-4E91-865C-6F24615197F8}">
      <dgm:prSet phldrT="[Text]" custT="1"/>
      <dgm:spPr/>
      <dgm:t>
        <a:bodyPr/>
        <a:lstStyle/>
        <a:p>
          <a:r>
            <a:rPr lang="en-US" sz="2400" dirty="0" smtClean="0"/>
            <a:t>UserViewModel.js</a:t>
          </a:r>
          <a:endParaRPr lang="en-US" sz="2400" dirty="0"/>
        </a:p>
      </dgm:t>
    </dgm:pt>
    <dgm:pt modelId="{9AF527D2-36F8-42D7-9F74-49EB68D68F06}" type="parTrans" cxnId="{B3A80BC1-C925-4169-94D8-03350FD0728A}">
      <dgm:prSet/>
      <dgm:spPr/>
      <dgm:t>
        <a:bodyPr/>
        <a:lstStyle/>
        <a:p>
          <a:endParaRPr lang="en-US" sz="1200"/>
        </a:p>
      </dgm:t>
    </dgm:pt>
    <dgm:pt modelId="{73FB2D82-BD99-442B-9D12-08DE34D62A56}" type="sibTrans" cxnId="{B3A80BC1-C925-4169-94D8-03350FD0728A}">
      <dgm:prSet/>
      <dgm:spPr/>
      <dgm:t>
        <a:bodyPr/>
        <a:lstStyle/>
        <a:p>
          <a:endParaRPr lang="en-US" sz="1200"/>
        </a:p>
      </dgm:t>
    </dgm:pt>
    <dgm:pt modelId="{A498C6D5-87A0-4E12-A722-6DC0C15D2394}">
      <dgm:prSet phldrT="[Text]" custT="1"/>
      <dgm:spPr/>
      <dgm:t>
        <a:bodyPr/>
        <a:lstStyle/>
        <a:p>
          <a:r>
            <a:rPr lang="en-US" sz="2400" dirty="0" smtClean="0"/>
            <a:t>User.html</a:t>
          </a:r>
          <a:endParaRPr lang="en-US" sz="2400" dirty="0"/>
        </a:p>
      </dgm:t>
    </dgm:pt>
    <dgm:pt modelId="{9DDA6924-D389-45D1-B8C8-0AB7A1262C6E}" type="parTrans" cxnId="{298CFDF9-EBF2-4643-9AC5-E58AB019D927}">
      <dgm:prSet/>
      <dgm:spPr/>
      <dgm:t>
        <a:bodyPr/>
        <a:lstStyle/>
        <a:p>
          <a:endParaRPr lang="en-US"/>
        </a:p>
      </dgm:t>
    </dgm:pt>
    <dgm:pt modelId="{A8C08826-E76D-4560-843D-F04AA3C30D19}" type="sibTrans" cxnId="{298CFDF9-EBF2-4643-9AC5-E58AB019D927}">
      <dgm:prSet/>
      <dgm:spPr/>
      <dgm:t>
        <a:bodyPr/>
        <a:lstStyle/>
        <a:p>
          <a:endParaRPr lang="en-US"/>
        </a:p>
      </dgm:t>
    </dgm:pt>
    <dgm:pt modelId="{234E52B8-EE2A-4E48-A72D-9760041B41DE}" type="pres">
      <dgm:prSet presAssocID="{CB0992E7-B77F-40BC-B63F-7E49AFC086BD}" presName="Name0" presStyleCnt="0">
        <dgm:presLayoutVars>
          <dgm:dir/>
          <dgm:animLvl val="lvl"/>
          <dgm:resizeHandles val="exact"/>
        </dgm:presLayoutVars>
      </dgm:prSet>
      <dgm:spPr/>
    </dgm:pt>
    <dgm:pt modelId="{C047651E-D81E-4FE9-861B-F71BEA68A27F}" type="pres">
      <dgm:prSet presAssocID="{A498C6D5-87A0-4E12-A722-6DC0C15D2394}" presName="boxAndChildren" presStyleCnt="0"/>
      <dgm:spPr/>
    </dgm:pt>
    <dgm:pt modelId="{63A91D88-AC0E-4995-81AB-508E40C08D6E}" type="pres">
      <dgm:prSet presAssocID="{A498C6D5-87A0-4E12-A722-6DC0C15D2394}" presName="parentTextBox" presStyleLbl="node1" presStyleIdx="0" presStyleCnt="5"/>
      <dgm:spPr/>
      <dgm:t>
        <a:bodyPr/>
        <a:lstStyle/>
        <a:p>
          <a:endParaRPr lang="en-US"/>
        </a:p>
      </dgm:t>
    </dgm:pt>
    <dgm:pt modelId="{EF0D8881-E4C8-47E5-B44B-12D99C2736CF}" type="pres">
      <dgm:prSet presAssocID="{73FB2D82-BD99-442B-9D12-08DE34D62A56}" presName="sp" presStyleCnt="0"/>
      <dgm:spPr/>
    </dgm:pt>
    <dgm:pt modelId="{3F51AC6F-BF31-461F-BAA1-BE1296937F0E}" type="pres">
      <dgm:prSet presAssocID="{05DA0B52-F3E0-4E91-865C-6F24615197F8}" presName="arrowAndChildren" presStyleCnt="0"/>
      <dgm:spPr/>
    </dgm:pt>
    <dgm:pt modelId="{2D03AF3B-A5C2-4B02-BC80-F740826EAB60}" type="pres">
      <dgm:prSet presAssocID="{05DA0B52-F3E0-4E91-865C-6F24615197F8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7B884DE-27CE-4E6A-BA90-742A824982BC}" type="pres">
      <dgm:prSet presAssocID="{55D6ECF9-AFDF-4C46-8302-F1A0338C1B1E}" presName="sp" presStyleCnt="0"/>
      <dgm:spPr/>
    </dgm:pt>
    <dgm:pt modelId="{9C830709-62CA-4DCD-816B-8D82250D9621}" type="pres">
      <dgm:prSet presAssocID="{D977BA36-3735-404B-909F-4A112A23133D}" presName="arrowAndChildren" presStyleCnt="0"/>
      <dgm:spPr/>
    </dgm:pt>
    <dgm:pt modelId="{6D9CDDFD-426B-4061-8307-826AB20C6603}" type="pres">
      <dgm:prSet presAssocID="{D977BA36-3735-404B-909F-4A112A23133D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85047126-E06C-49A8-AF11-9E1F67C59D23}" type="pres">
      <dgm:prSet presAssocID="{E9D6D11E-C7EF-40C7-8EAC-852BEAA49BE6}" presName="sp" presStyleCnt="0"/>
      <dgm:spPr/>
    </dgm:pt>
    <dgm:pt modelId="{F20F5AFD-E4AA-458C-BF40-DEA36BDAF5E9}" type="pres">
      <dgm:prSet presAssocID="{374A490B-52E4-41E9-83A4-710140E577E3}" presName="arrowAndChildren" presStyleCnt="0"/>
      <dgm:spPr/>
    </dgm:pt>
    <dgm:pt modelId="{339122AD-180B-461D-9980-30F58978345F}" type="pres">
      <dgm:prSet presAssocID="{374A490B-52E4-41E9-83A4-710140E577E3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C8C8B175-A5D9-4F86-95FB-B54734DBE8B6}" type="pres">
      <dgm:prSet presAssocID="{5A1ACCC2-CC8A-465F-9B89-EEACEF0E6EED}" presName="sp" presStyleCnt="0"/>
      <dgm:spPr/>
    </dgm:pt>
    <dgm:pt modelId="{7A588B03-E939-4A92-A37B-8F1BC90A63DD}" type="pres">
      <dgm:prSet presAssocID="{78B44B9F-3908-4627-B2AA-05D61FC024BA}" presName="arrowAndChildren" presStyleCnt="0"/>
      <dgm:spPr/>
    </dgm:pt>
    <dgm:pt modelId="{B478A977-3FD5-4318-A33E-9AE3B64D4363}" type="pres">
      <dgm:prSet presAssocID="{78B44B9F-3908-4627-B2AA-05D61FC024BA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8416A5F-A597-4B7B-BB57-17B221D986A2}" srcId="{CB0992E7-B77F-40BC-B63F-7E49AFC086BD}" destId="{D977BA36-3735-404B-909F-4A112A23133D}" srcOrd="2" destOrd="0" parTransId="{3790801E-3574-4A8B-B65E-7D78EE2A9BFA}" sibTransId="{55D6ECF9-AFDF-4C46-8302-F1A0338C1B1E}"/>
    <dgm:cxn modelId="{E3F5CDD9-7C75-405F-BF1B-1F9FAAE27582}" srcId="{CB0992E7-B77F-40BC-B63F-7E49AFC086BD}" destId="{374A490B-52E4-41E9-83A4-710140E577E3}" srcOrd="1" destOrd="0" parTransId="{18012EE0-A32C-4BE2-8C07-FA285DF46F4C}" sibTransId="{E9D6D11E-C7EF-40C7-8EAC-852BEAA49BE6}"/>
    <dgm:cxn modelId="{292C1AA5-11E2-4A1D-B827-7CD2C573E2CF}" type="presOf" srcId="{374A490B-52E4-41E9-83A4-710140E577E3}" destId="{339122AD-180B-461D-9980-30F58978345F}" srcOrd="0" destOrd="0" presId="urn:microsoft.com/office/officeart/2005/8/layout/process4"/>
    <dgm:cxn modelId="{B2ACE1FC-0B60-4943-80A8-7EAD5F1A5714}" type="presOf" srcId="{CB0992E7-B77F-40BC-B63F-7E49AFC086BD}" destId="{234E52B8-EE2A-4E48-A72D-9760041B41DE}" srcOrd="0" destOrd="0" presId="urn:microsoft.com/office/officeart/2005/8/layout/process4"/>
    <dgm:cxn modelId="{B3A80BC1-C925-4169-94D8-03350FD0728A}" srcId="{CB0992E7-B77F-40BC-B63F-7E49AFC086BD}" destId="{05DA0B52-F3E0-4E91-865C-6F24615197F8}" srcOrd="3" destOrd="0" parTransId="{9AF527D2-36F8-42D7-9F74-49EB68D68F06}" sibTransId="{73FB2D82-BD99-442B-9D12-08DE34D62A56}"/>
    <dgm:cxn modelId="{298CFDF9-EBF2-4643-9AC5-E58AB019D927}" srcId="{CB0992E7-B77F-40BC-B63F-7E49AFC086BD}" destId="{A498C6D5-87A0-4E12-A722-6DC0C15D2394}" srcOrd="4" destOrd="0" parTransId="{9DDA6924-D389-45D1-B8C8-0AB7A1262C6E}" sibTransId="{A8C08826-E76D-4560-843D-F04AA3C30D19}"/>
    <dgm:cxn modelId="{44C84653-63F5-4CE7-A6B5-024A8122C57A}" type="presOf" srcId="{A498C6D5-87A0-4E12-A722-6DC0C15D2394}" destId="{63A91D88-AC0E-4995-81AB-508E40C08D6E}" srcOrd="0" destOrd="0" presId="urn:microsoft.com/office/officeart/2005/8/layout/process4"/>
    <dgm:cxn modelId="{6C3019EA-3B52-41FC-9A24-5EB2292408BB}" type="presOf" srcId="{D977BA36-3735-404B-909F-4A112A23133D}" destId="{6D9CDDFD-426B-4061-8307-826AB20C6603}" srcOrd="0" destOrd="0" presId="urn:microsoft.com/office/officeart/2005/8/layout/process4"/>
    <dgm:cxn modelId="{DBA8B561-52FC-43D3-8D8A-058CA383CB4C}" srcId="{CB0992E7-B77F-40BC-B63F-7E49AFC086BD}" destId="{78B44B9F-3908-4627-B2AA-05D61FC024BA}" srcOrd="0" destOrd="0" parTransId="{D20C2690-9C6E-4E4E-9D5C-385B57260F8B}" sibTransId="{5A1ACCC2-CC8A-465F-9B89-EEACEF0E6EED}"/>
    <dgm:cxn modelId="{2655FC48-02E3-43DE-A061-52AD3A3795D6}" type="presOf" srcId="{05DA0B52-F3E0-4E91-865C-6F24615197F8}" destId="{2D03AF3B-A5C2-4B02-BC80-F740826EAB60}" srcOrd="0" destOrd="0" presId="urn:microsoft.com/office/officeart/2005/8/layout/process4"/>
    <dgm:cxn modelId="{D7769AB0-49E6-4380-9A35-D07893B8137C}" type="presOf" srcId="{78B44B9F-3908-4627-B2AA-05D61FC024BA}" destId="{B478A977-3FD5-4318-A33E-9AE3B64D4363}" srcOrd="0" destOrd="0" presId="urn:microsoft.com/office/officeart/2005/8/layout/process4"/>
    <dgm:cxn modelId="{DE9C3665-3651-44D4-A6D2-240429DD953A}" type="presParOf" srcId="{234E52B8-EE2A-4E48-A72D-9760041B41DE}" destId="{C047651E-D81E-4FE9-861B-F71BEA68A27F}" srcOrd="0" destOrd="0" presId="urn:microsoft.com/office/officeart/2005/8/layout/process4"/>
    <dgm:cxn modelId="{F0E77BB2-D5D0-431D-AFE9-927CE15BF8ED}" type="presParOf" srcId="{C047651E-D81E-4FE9-861B-F71BEA68A27F}" destId="{63A91D88-AC0E-4995-81AB-508E40C08D6E}" srcOrd="0" destOrd="0" presId="urn:microsoft.com/office/officeart/2005/8/layout/process4"/>
    <dgm:cxn modelId="{19462C21-96F3-4D19-BB84-B79728A61DA1}" type="presParOf" srcId="{234E52B8-EE2A-4E48-A72D-9760041B41DE}" destId="{EF0D8881-E4C8-47E5-B44B-12D99C2736CF}" srcOrd="1" destOrd="0" presId="urn:microsoft.com/office/officeart/2005/8/layout/process4"/>
    <dgm:cxn modelId="{0C18DD53-96D8-4433-888A-F7AF03842B74}" type="presParOf" srcId="{234E52B8-EE2A-4E48-A72D-9760041B41DE}" destId="{3F51AC6F-BF31-461F-BAA1-BE1296937F0E}" srcOrd="2" destOrd="0" presId="urn:microsoft.com/office/officeart/2005/8/layout/process4"/>
    <dgm:cxn modelId="{550A66DF-5863-4470-B30E-D04092B9A29D}" type="presParOf" srcId="{3F51AC6F-BF31-461F-BAA1-BE1296937F0E}" destId="{2D03AF3B-A5C2-4B02-BC80-F740826EAB60}" srcOrd="0" destOrd="0" presId="urn:microsoft.com/office/officeart/2005/8/layout/process4"/>
    <dgm:cxn modelId="{E265FA2A-A1F5-4ECA-992A-E4933D1CE5BC}" type="presParOf" srcId="{234E52B8-EE2A-4E48-A72D-9760041B41DE}" destId="{F7B884DE-27CE-4E6A-BA90-742A824982BC}" srcOrd="3" destOrd="0" presId="urn:microsoft.com/office/officeart/2005/8/layout/process4"/>
    <dgm:cxn modelId="{30506B6A-4966-4829-86BF-C2D6EAE83B4B}" type="presParOf" srcId="{234E52B8-EE2A-4E48-A72D-9760041B41DE}" destId="{9C830709-62CA-4DCD-816B-8D82250D9621}" srcOrd="4" destOrd="0" presId="urn:microsoft.com/office/officeart/2005/8/layout/process4"/>
    <dgm:cxn modelId="{3964BFD6-3735-41CD-91DD-38DB04FD29AB}" type="presParOf" srcId="{9C830709-62CA-4DCD-816B-8D82250D9621}" destId="{6D9CDDFD-426B-4061-8307-826AB20C6603}" srcOrd="0" destOrd="0" presId="urn:microsoft.com/office/officeart/2005/8/layout/process4"/>
    <dgm:cxn modelId="{1C60699A-72A2-4D0E-8F99-516CCF4F5A0F}" type="presParOf" srcId="{234E52B8-EE2A-4E48-A72D-9760041B41DE}" destId="{85047126-E06C-49A8-AF11-9E1F67C59D23}" srcOrd="5" destOrd="0" presId="urn:microsoft.com/office/officeart/2005/8/layout/process4"/>
    <dgm:cxn modelId="{A6C8ED28-AACF-49A8-B774-6A7B1E79BFFE}" type="presParOf" srcId="{234E52B8-EE2A-4E48-A72D-9760041B41DE}" destId="{F20F5AFD-E4AA-458C-BF40-DEA36BDAF5E9}" srcOrd="6" destOrd="0" presId="urn:microsoft.com/office/officeart/2005/8/layout/process4"/>
    <dgm:cxn modelId="{F2C18FF2-B5B0-48CF-B0F4-154ABDB84034}" type="presParOf" srcId="{F20F5AFD-E4AA-458C-BF40-DEA36BDAF5E9}" destId="{339122AD-180B-461D-9980-30F58978345F}" srcOrd="0" destOrd="0" presId="urn:microsoft.com/office/officeart/2005/8/layout/process4"/>
    <dgm:cxn modelId="{FC1894D5-8A3A-4AE9-960B-89923A03D342}" type="presParOf" srcId="{234E52B8-EE2A-4E48-A72D-9760041B41DE}" destId="{C8C8B175-A5D9-4F86-95FB-B54734DBE8B6}" srcOrd="7" destOrd="0" presId="urn:microsoft.com/office/officeart/2005/8/layout/process4"/>
    <dgm:cxn modelId="{9DF62C0D-A7A8-48E8-97C1-30CF28B834B9}" type="presParOf" srcId="{234E52B8-EE2A-4E48-A72D-9760041B41DE}" destId="{7A588B03-E939-4A92-A37B-8F1BC90A63DD}" srcOrd="8" destOrd="0" presId="urn:microsoft.com/office/officeart/2005/8/layout/process4"/>
    <dgm:cxn modelId="{AF987221-D6AD-48FC-81EF-0B68E8AFAB86}" type="presParOf" srcId="{7A588B03-E939-4A92-A37B-8F1BC90A63DD}" destId="{B478A977-3FD5-4318-A33E-9AE3B64D43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0992E7-B77F-40BC-B63F-7E49AFC086B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</dgm:pt>
    <dgm:pt modelId="{78B44B9F-3908-4627-B2AA-05D61FC024B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UserModel.cs</a:t>
          </a:r>
          <a:endParaRPr lang="en-US" dirty="0"/>
        </a:p>
      </dgm:t>
    </dgm:pt>
    <dgm:pt modelId="{D20C2690-9C6E-4E4E-9D5C-385B57260F8B}" type="parTrans" cxnId="{DBA8B561-52FC-43D3-8D8A-058CA383CB4C}">
      <dgm:prSet/>
      <dgm:spPr/>
      <dgm:t>
        <a:bodyPr/>
        <a:lstStyle/>
        <a:p>
          <a:endParaRPr lang="en-US"/>
        </a:p>
      </dgm:t>
    </dgm:pt>
    <dgm:pt modelId="{5A1ACCC2-CC8A-465F-9B89-EEACEF0E6EED}" type="sibTrans" cxnId="{DBA8B561-52FC-43D3-8D8A-058CA383CB4C}">
      <dgm:prSet/>
      <dgm:spPr/>
      <dgm:t>
        <a:bodyPr/>
        <a:lstStyle/>
        <a:p>
          <a:endParaRPr lang="en-US"/>
        </a:p>
      </dgm:t>
    </dgm:pt>
    <dgm:pt modelId="{0500E052-69E5-4831-88EF-4CC6DA49F2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UserViewModel.js</a:t>
          </a:r>
          <a:endParaRPr lang="en-US" dirty="0"/>
        </a:p>
      </dgm:t>
    </dgm:pt>
    <dgm:pt modelId="{0CA8EC0F-4370-4B7D-A046-95211B8D4BDB}" type="parTrans" cxnId="{B0E28604-2E20-4009-9122-58266F7A881D}">
      <dgm:prSet/>
      <dgm:spPr/>
      <dgm:t>
        <a:bodyPr/>
        <a:lstStyle/>
        <a:p>
          <a:endParaRPr lang="en-US"/>
        </a:p>
      </dgm:t>
    </dgm:pt>
    <dgm:pt modelId="{8C8C0C8C-E61F-48E4-B474-FA3B1EE74B6D}" type="sibTrans" cxnId="{B0E28604-2E20-4009-9122-58266F7A881D}">
      <dgm:prSet/>
      <dgm:spPr/>
      <dgm:t>
        <a:bodyPr/>
        <a:lstStyle/>
        <a:p>
          <a:endParaRPr lang="en-US"/>
        </a:p>
      </dgm:t>
    </dgm:pt>
    <dgm:pt modelId="{2D8AD441-30BE-4AC3-99EF-29A2A9C73E37}">
      <dgm:prSet phldrT="[Text]"/>
      <dgm:spPr/>
      <dgm:t>
        <a:bodyPr/>
        <a:lstStyle/>
        <a:p>
          <a:r>
            <a:rPr lang="en-US" dirty="0" smtClean="0"/>
            <a:t>SERIALIZING: </a:t>
          </a:r>
          <a:r>
            <a:rPr lang="en-US" dirty="0" err="1" smtClean="0"/>
            <a:t>json</a:t>
          </a:r>
          <a:endParaRPr lang="en-US" dirty="0"/>
        </a:p>
      </dgm:t>
    </dgm:pt>
    <dgm:pt modelId="{73B1F45B-DDFC-4ADE-B3F3-EA36710C9474}" type="parTrans" cxnId="{C4CA8E2F-AA91-406A-9E11-3A23CD9EA9AB}">
      <dgm:prSet/>
      <dgm:spPr/>
      <dgm:t>
        <a:bodyPr/>
        <a:lstStyle/>
        <a:p>
          <a:endParaRPr lang="en-US"/>
        </a:p>
      </dgm:t>
    </dgm:pt>
    <dgm:pt modelId="{C577CB42-249C-443A-AF29-86503B54FBA0}" type="sibTrans" cxnId="{C4CA8E2F-AA91-406A-9E11-3A23CD9EA9AB}">
      <dgm:prSet/>
      <dgm:spPr/>
      <dgm:t>
        <a:bodyPr/>
        <a:lstStyle/>
        <a:p>
          <a:endParaRPr lang="en-US"/>
        </a:p>
      </dgm:t>
    </dgm:pt>
    <dgm:pt modelId="{FA6531CB-E837-47F9-A9E8-5FBF9FA85913}">
      <dgm:prSet phldrT="[Text]"/>
      <dgm:spPr/>
      <dgm:t>
        <a:bodyPr/>
        <a:lstStyle/>
        <a:p>
          <a:r>
            <a:rPr lang="en-US" dirty="0" smtClean="0"/>
            <a:t>MAPPING: observables &amp; additional stuff</a:t>
          </a:r>
          <a:endParaRPr lang="en-US" dirty="0"/>
        </a:p>
      </dgm:t>
    </dgm:pt>
    <dgm:pt modelId="{B65B5D6E-ED2C-4613-AE60-348506EA2778}" type="parTrans" cxnId="{97A8E2DF-5E15-433C-8593-5AD60C49E8D3}">
      <dgm:prSet/>
      <dgm:spPr/>
      <dgm:t>
        <a:bodyPr/>
        <a:lstStyle/>
        <a:p>
          <a:endParaRPr lang="en-US"/>
        </a:p>
      </dgm:t>
    </dgm:pt>
    <dgm:pt modelId="{FA8CB754-4555-4044-B29D-E6B7ABB7A062}" type="sibTrans" cxnId="{97A8E2DF-5E15-433C-8593-5AD60C49E8D3}">
      <dgm:prSet/>
      <dgm:spPr/>
      <dgm:t>
        <a:bodyPr/>
        <a:lstStyle/>
        <a:p>
          <a:endParaRPr lang="en-US"/>
        </a:p>
      </dgm:t>
    </dgm:pt>
    <dgm:pt modelId="{234E52B8-EE2A-4E48-A72D-9760041B41DE}" type="pres">
      <dgm:prSet presAssocID="{CB0992E7-B77F-40BC-B63F-7E49AFC086BD}" presName="Name0" presStyleCnt="0">
        <dgm:presLayoutVars>
          <dgm:dir/>
          <dgm:animLvl val="lvl"/>
          <dgm:resizeHandles val="exact"/>
        </dgm:presLayoutVars>
      </dgm:prSet>
      <dgm:spPr/>
    </dgm:pt>
    <dgm:pt modelId="{0D81207C-B6B1-44AE-933A-D7A1B58766B4}" type="pres">
      <dgm:prSet presAssocID="{0500E052-69E5-4831-88EF-4CC6DA49F2CB}" presName="boxAndChildren" presStyleCnt="0"/>
      <dgm:spPr/>
    </dgm:pt>
    <dgm:pt modelId="{713530AF-8160-44D8-92E3-BB2F5FB5F0D6}" type="pres">
      <dgm:prSet presAssocID="{0500E052-69E5-4831-88EF-4CC6DA49F2CB}" presName="parentTextBox" presStyleLbl="node1" presStyleIdx="0" presStyleCnt="4"/>
      <dgm:spPr/>
      <dgm:t>
        <a:bodyPr/>
        <a:lstStyle/>
        <a:p>
          <a:endParaRPr lang="en-US"/>
        </a:p>
      </dgm:t>
    </dgm:pt>
    <dgm:pt modelId="{9380147D-0467-406B-9BBF-9BAA0A881ABF}" type="pres">
      <dgm:prSet presAssocID="{FA8CB754-4555-4044-B29D-E6B7ABB7A062}" presName="sp" presStyleCnt="0"/>
      <dgm:spPr/>
    </dgm:pt>
    <dgm:pt modelId="{7DFD6287-2207-4EBC-8F2B-8A028C19A069}" type="pres">
      <dgm:prSet presAssocID="{FA6531CB-E837-47F9-A9E8-5FBF9FA85913}" presName="arrowAndChildren" presStyleCnt="0"/>
      <dgm:spPr/>
    </dgm:pt>
    <dgm:pt modelId="{C37D2D4F-9751-4723-8A2F-369BAF71D3CE}" type="pres">
      <dgm:prSet presAssocID="{FA6531CB-E837-47F9-A9E8-5FBF9FA85913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9D1E38C9-26A4-4646-AA96-90974AEBBA8D}" type="pres">
      <dgm:prSet presAssocID="{C577CB42-249C-443A-AF29-86503B54FBA0}" presName="sp" presStyleCnt="0"/>
      <dgm:spPr/>
    </dgm:pt>
    <dgm:pt modelId="{824704F9-D700-47DF-BA64-23F4236A518B}" type="pres">
      <dgm:prSet presAssocID="{2D8AD441-30BE-4AC3-99EF-29A2A9C73E37}" presName="arrowAndChildren" presStyleCnt="0"/>
      <dgm:spPr/>
    </dgm:pt>
    <dgm:pt modelId="{1D450975-F984-4038-9348-21F88F5DD6F7}" type="pres">
      <dgm:prSet presAssocID="{2D8AD441-30BE-4AC3-99EF-29A2A9C73E37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8C8B175-A5D9-4F86-95FB-B54734DBE8B6}" type="pres">
      <dgm:prSet presAssocID="{5A1ACCC2-CC8A-465F-9B89-EEACEF0E6EED}" presName="sp" presStyleCnt="0"/>
      <dgm:spPr/>
    </dgm:pt>
    <dgm:pt modelId="{7A588B03-E939-4A92-A37B-8F1BC90A63DD}" type="pres">
      <dgm:prSet presAssocID="{78B44B9F-3908-4627-B2AA-05D61FC024BA}" presName="arrowAndChildren" presStyleCnt="0"/>
      <dgm:spPr/>
    </dgm:pt>
    <dgm:pt modelId="{B478A977-3FD5-4318-A33E-9AE3B64D4363}" type="pres">
      <dgm:prSet presAssocID="{78B44B9F-3908-4627-B2AA-05D61FC024BA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0E28604-2E20-4009-9122-58266F7A881D}" srcId="{CB0992E7-B77F-40BC-B63F-7E49AFC086BD}" destId="{0500E052-69E5-4831-88EF-4CC6DA49F2CB}" srcOrd="3" destOrd="0" parTransId="{0CA8EC0F-4370-4B7D-A046-95211B8D4BDB}" sibTransId="{8C8C0C8C-E61F-48E4-B474-FA3B1EE74B6D}"/>
    <dgm:cxn modelId="{97A8E2DF-5E15-433C-8593-5AD60C49E8D3}" srcId="{CB0992E7-B77F-40BC-B63F-7E49AFC086BD}" destId="{FA6531CB-E837-47F9-A9E8-5FBF9FA85913}" srcOrd="2" destOrd="0" parTransId="{B65B5D6E-ED2C-4613-AE60-348506EA2778}" sibTransId="{FA8CB754-4555-4044-B29D-E6B7ABB7A062}"/>
    <dgm:cxn modelId="{B2ACE1FC-0B60-4943-80A8-7EAD5F1A5714}" type="presOf" srcId="{CB0992E7-B77F-40BC-B63F-7E49AFC086BD}" destId="{234E52B8-EE2A-4E48-A72D-9760041B41DE}" srcOrd="0" destOrd="0" presId="urn:microsoft.com/office/officeart/2005/8/layout/process4"/>
    <dgm:cxn modelId="{133A910F-04E0-4403-9B6A-A8350382C96F}" type="presOf" srcId="{0500E052-69E5-4831-88EF-4CC6DA49F2CB}" destId="{713530AF-8160-44D8-92E3-BB2F5FB5F0D6}" srcOrd="0" destOrd="0" presId="urn:microsoft.com/office/officeart/2005/8/layout/process4"/>
    <dgm:cxn modelId="{55771535-1A8B-4EB3-ADE2-ECDAE6CD356C}" type="presOf" srcId="{FA6531CB-E837-47F9-A9E8-5FBF9FA85913}" destId="{C37D2D4F-9751-4723-8A2F-369BAF71D3CE}" srcOrd="0" destOrd="0" presId="urn:microsoft.com/office/officeart/2005/8/layout/process4"/>
    <dgm:cxn modelId="{235324D6-4DCB-451D-88EF-680AE5AA0016}" type="presOf" srcId="{2D8AD441-30BE-4AC3-99EF-29A2A9C73E37}" destId="{1D450975-F984-4038-9348-21F88F5DD6F7}" srcOrd="0" destOrd="0" presId="urn:microsoft.com/office/officeart/2005/8/layout/process4"/>
    <dgm:cxn modelId="{7ABADBE0-8EB6-429B-80E5-19AAE101CA44}" type="presOf" srcId="{78B44B9F-3908-4627-B2AA-05D61FC024BA}" destId="{B478A977-3FD5-4318-A33E-9AE3B64D4363}" srcOrd="0" destOrd="0" presId="urn:microsoft.com/office/officeart/2005/8/layout/process4"/>
    <dgm:cxn modelId="{DBA8B561-52FC-43D3-8D8A-058CA383CB4C}" srcId="{CB0992E7-B77F-40BC-B63F-7E49AFC086BD}" destId="{78B44B9F-3908-4627-B2AA-05D61FC024BA}" srcOrd="0" destOrd="0" parTransId="{D20C2690-9C6E-4E4E-9D5C-385B57260F8B}" sibTransId="{5A1ACCC2-CC8A-465F-9B89-EEACEF0E6EED}"/>
    <dgm:cxn modelId="{C4CA8E2F-AA91-406A-9E11-3A23CD9EA9AB}" srcId="{CB0992E7-B77F-40BC-B63F-7E49AFC086BD}" destId="{2D8AD441-30BE-4AC3-99EF-29A2A9C73E37}" srcOrd="1" destOrd="0" parTransId="{73B1F45B-DDFC-4ADE-B3F3-EA36710C9474}" sibTransId="{C577CB42-249C-443A-AF29-86503B54FBA0}"/>
    <dgm:cxn modelId="{D8C04E3B-EBCA-43BC-A873-E0A5285480FA}" type="presParOf" srcId="{234E52B8-EE2A-4E48-A72D-9760041B41DE}" destId="{0D81207C-B6B1-44AE-933A-D7A1B58766B4}" srcOrd="0" destOrd="0" presId="urn:microsoft.com/office/officeart/2005/8/layout/process4"/>
    <dgm:cxn modelId="{DB03B77C-49AA-4A2A-9A2D-7034F54DBEF8}" type="presParOf" srcId="{0D81207C-B6B1-44AE-933A-D7A1B58766B4}" destId="{713530AF-8160-44D8-92E3-BB2F5FB5F0D6}" srcOrd="0" destOrd="0" presId="urn:microsoft.com/office/officeart/2005/8/layout/process4"/>
    <dgm:cxn modelId="{6BE136E7-1B28-4992-8364-84940C24F1C4}" type="presParOf" srcId="{234E52B8-EE2A-4E48-A72D-9760041B41DE}" destId="{9380147D-0467-406B-9BBF-9BAA0A881ABF}" srcOrd="1" destOrd="0" presId="urn:microsoft.com/office/officeart/2005/8/layout/process4"/>
    <dgm:cxn modelId="{95928664-5DC8-47F2-A1C9-70DC4F6AF6FD}" type="presParOf" srcId="{234E52B8-EE2A-4E48-A72D-9760041B41DE}" destId="{7DFD6287-2207-4EBC-8F2B-8A028C19A069}" srcOrd="2" destOrd="0" presId="urn:microsoft.com/office/officeart/2005/8/layout/process4"/>
    <dgm:cxn modelId="{44B0968E-5061-4E62-9245-2B4950190C89}" type="presParOf" srcId="{7DFD6287-2207-4EBC-8F2B-8A028C19A069}" destId="{C37D2D4F-9751-4723-8A2F-369BAF71D3CE}" srcOrd="0" destOrd="0" presId="urn:microsoft.com/office/officeart/2005/8/layout/process4"/>
    <dgm:cxn modelId="{0705A1D9-AF75-4E96-8E42-486168F569FA}" type="presParOf" srcId="{234E52B8-EE2A-4E48-A72D-9760041B41DE}" destId="{9D1E38C9-26A4-4646-AA96-90974AEBBA8D}" srcOrd="3" destOrd="0" presId="urn:microsoft.com/office/officeart/2005/8/layout/process4"/>
    <dgm:cxn modelId="{142FBAB8-E051-4A16-8669-9F31599A7C2C}" type="presParOf" srcId="{234E52B8-EE2A-4E48-A72D-9760041B41DE}" destId="{824704F9-D700-47DF-BA64-23F4236A518B}" srcOrd="4" destOrd="0" presId="urn:microsoft.com/office/officeart/2005/8/layout/process4"/>
    <dgm:cxn modelId="{1976EBC0-9922-4341-84BF-4D44850B5DB7}" type="presParOf" srcId="{824704F9-D700-47DF-BA64-23F4236A518B}" destId="{1D450975-F984-4038-9348-21F88F5DD6F7}" srcOrd="0" destOrd="0" presId="urn:microsoft.com/office/officeart/2005/8/layout/process4"/>
    <dgm:cxn modelId="{D651B151-D6EC-48B8-B459-DFDD16F21FF8}" type="presParOf" srcId="{234E52B8-EE2A-4E48-A72D-9760041B41DE}" destId="{C8C8B175-A5D9-4F86-95FB-B54734DBE8B6}" srcOrd="5" destOrd="0" presId="urn:microsoft.com/office/officeart/2005/8/layout/process4"/>
    <dgm:cxn modelId="{83BC19E4-46C2-478C-A728-EE1F6A2668C2}" type="presParOf" srcId="{234E52B8-EE2A-4E48-A72D-9760041B41DE}" destId="{7A588B03-E939-4A92-A37B-8F1BC90A63DD}" srcOrd="6" destOrd="0" presId="urn:microsoft.com/office/officeart/2005/8/layout/process4"/>
    <dgm:cxn modelId="{32961E8A-4A88-43AF-B717-931F2CF01A9F}" type="presParOf" srcId="{7A588B03-E939-4A92-A37B-8F1BC90A63DD}" destId="{B478A977-3FD5-4318-A33E-9AE3B64D436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914D0-34AB-426A-94AF-4BCC4DAD9245}">
      <dsp:nvSpPr>
        <dsp:cNvPr id="0" name=""/>
        <dsp:cNvSpPr/>
      </dsp:nvSpPr>
      <dsp:spPr>
        <a:xfrm>
          <a:off x="0" y="1035565"/>
          <a:ext cx="5141681" cy="6794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User.cs</a:t>
          </a:r>
          <a:endParaRPr lang="en-US" sz="2400" kern="1200" dirty="0"/>
        </a:p>
      </dsp:txBody>
      <dsp:txXfrm>
        <a:off x="0" y="1035565"/>
        <a:ext cx="5141681" cy="679443"/>
      </dsp:txXfrm>
    </dsp:sp>
    <dsp:sp modelId="{B478A977-3FD5-4318-A33E-9AE3B64D4363}">
      <dsp:nvSpPr>
        <dsp:cNvPr id="0" name=""/>
        <dsp:cNvSpPr/>
      </dsp:nvSpPr>
      <dsp:spPr>
        <a:xfrm rot="10800000">
          <a:off x="0" y="773"/>
          <a:ext cx="5141681" cy="104498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[</a:t>
          </a:r>
          <a:r>
            <a:rPr lang="en-US" sz="2400" kern="1200" dirty="0" err="1" smtClean="0"/>
            <a:t>dbo</a:t>
          </a:r>
          <a:r>
            <a:rPr lang="en-US" sz="2400" kern="1200" dirty="0" smtClean="0"/>
            <a:t>].[users]</a:t>
          </a:r>
          <a:endParaRPr lang="en-US" sz="2400" kern="1200" dirty="0"/>
        </a:p>
      </dsp:txBody>
      <dsp:txXfrm rot="10800000">
        <a:off x="0" y="773"/>
        <a:ext cx="5141681" cy="67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91D88-AC0E-4995-81AB-508E40C08D6E}">
      <dsp:nvSpPr>
        <dsp:cNvPr id="0" name=""/>
        <dsp:cNvSpPr/>
      </dsp:nvSpPr>
      <dsp:spPr>
        <a:xfrm>
          <a:off x="0" y="3696389"/>
          <a:ext cx="5141681" cy="60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User.html</a:t>
          </a:r>
          <a:endParaRPr lang="en-US" sz="2400" kern="1200" dirty="0"/>
        </a:p>
      </dsp:txBody>
      <dsp:txXfrm>
        <a:off x="0" y="3696389"/>
        <a:ext cx="5141681" cy="606423"/>
      </dsp:txXfrm>
    </dsp:sp>
    <dsp:sp modelId="{2D03AF3B-A5C2-4B02-BC80-F740826EAB60}">
      <dsp:nvSpPr>
        <dsp:cNvPr id="0" name=""/>
        <dsp:cNvSpPr/>
      </dsp:nvSpPr>
      <dsp:spPr>
        <a:xfrm rot="10800000">
          <a:off x="0" y="2772806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UserViewModel.js</a:t>
          </a:r>
          <a:endParaRPr lang="en-US" sz="2400" kern="1200" dirty="0"/>
        </a:p>
      </dsp:txBody>
      <dsp:txXfrm rot="10800000">
        <a:off x="0" y="2772806"/>
        <a:ext cx="5141681" cy="606027"/>
      </dsp:txXfrm>
    </dsp:sp>
    <dsp:sp modelId="{6D9CDDFD-426B-4061-8307-826AB20C6603}">
      <dsp:nvSpPr>
        <dsp:cNvPr id="0" name=""/>
        <dsp:cNvSpPr/>
      </dsp:nvSpPr>
      <dsp:spPr>
        <a:xfrm rot="10800000">
          <a:off x="0" y="1849223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UserModel.cs</a:t>
          </a:r>
          <a:endParaRPr lang="en-US" sz="2400" kern="1200" dirty="0"/>
        </a:p>
      </dsp:txBody>
      <dsp:txXfrm rot="10800000">
        <a:off x="0" y="1849223"/>
        <a:ext cx="5141681" cy="606027"/>
      </dsp:txXfrm>
    </dsp:sp>
    <dsp:sp modelId="{339122AD-180B-461D-9980-30F58978345F}">
      <dsp:nvSpPr>
        <dsp:cNvPr id="0" name=""/>
        <dsp:cNvSpPr/>
      </dsp:nvSpPr>
      <dsp:spPr>
        <a:xfrm rot="10800000">
          <a:off x="0" y="925640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User.cs</a:t>
          </a:r>
          <a:endParaRPr lang="en-US" sz="2400" kern="1200" dirty="0"/>
        </a:p>
      </dsp:txBody>
      <dsp:txXfrm rot="10800000">
        <a:off x="0" y="925640"/>
        <a:ext cx="5141681" cy="606027"/>
      </dsp:txXfrm>
    </dsp:sp>
    <dsp:sp modelId="{B478A977-3FD5-4318-A33E-9AE3B64D4363}">
      <dsp:nvSpPr>
        <dsp:cNvPr id="0" name=""/>
        <dsp:cNvSpPr/>
      </dsp:nvSpPr>
      <dsp:spPr>
        <a:xfrm rot="10800000">
          <a:off x="0" y="2057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[</a:t>
          </a:r>
          <a:r>
            <a:rPr lang="en-US" sz="2400" kern="1200" dirty="0" err="1" smtClean="0"/>
            <a:t>dbo</a:t>
          </a:r>
          <a:r>
            <a:rPr lang="en-US" sz="2400" kern="1200" dirty="0" smtClean="0"/>
            <a:t>].[users]</a:t>
          </a:r>
          <a:endParaRPr lang="en-US" sz="2400" kern="1200" dirty="0"/>
        </a:p>
      </dsp:txBody>
      <dsp:txXfrm rot="10800000">
        <a:off x="0" y="2057"/>
        <a:ext cx="5141681" cy="606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DDD4-38B6-4887-B70B-86998384034D}">
      <dsp:nvSpPr>
        <dsp:cNvPr id="0" name=""/>
        <dsp:cNvSpPr/>
      </dsp:nvSpPr>
      <dsp:spPr>
        <a:xfrm>
          <a:off x="0" y="0"/>
          <a:ext cx="5134222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UserPageModel.cs</a:t>
          </a:r>
          <a:endParaRPr lang="en-US" sz="2400" kern="1200" dirty="0"/>
        </a:p>
      </dsp:txBody>
      <dsp:txXfrm>
        <a:off x="44778" y="44778"/>
        <a:ext cx="5044666" cy="827724"/>
      </dsp:txXfrm>
    </dsp:sp>
    <dsp:sp modelId="{98B00E3E-2DD6-4B0E-A9FD-7B60C84B369D}">
      <dsp:nvSpPr>
        <dsp:cNvPr id="0" name=""/>
        <dsp:cNvSpPr/>
      </dsp:nvSpPr>
      <dsp:spPr>
        <a:xfrm>
          <a:off x="0" y="1062017"/>
          <a:ext cx="5134222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UserPageViewModel.js</a:t>
          </a:r>
          <a:endParaRPr lang="en-US" sz="2400" kern="1200" dirty="0"/>
        </a:p>
      </dsp:txBody>
      <dsp:txXfrm>
        <a:off x="44778" y="1106795"/>
        <a:ext cx="5044666" cy="827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91D88-AC0E-4995-81AB-508E40C08D6E}">
      <dsp:nvSpPr>
        <dsp:cNvPr id="0" name=""/>
        <dsp:cNvSpPr/>
      </dsp:nvSpPr>
      <dsp:spPr>
        <a:xfrm>
          <a:off x="0" y="3696389"/>
          <a:ext cx="5141681" cy="60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User.html</a:t>
          </a:r>
          <a:endParaRPr lang="en-US" sz="2400" kern="1200" dirty="0"/>
        </a:p>
      </dsp:txBody>
      <dsp:txXfrm>
        <a:off x="0" y="3696389"/>
        <a:ext cx="5141681" cy="606423"/>
      </dsp:txXfrm>
    </dsp:sp>
    <dsp:sp modelId="{2D03AF3B-A5C2-4B02-BC80-F740826EAB60}">
      <dsp:nvSpPr>
        <dsp:cNvPr id="0" name=""/>
        <dsp:cNvSpPr/>
      </dsp:nvSpPr>
      <dsp:spPr>
        <a:xfrm rot="10800000">
          <a:off x="0" y="2772806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UserViewModel.js</a:t>
          </a:r>
          <a:endParaRPr lang="en-US" sz="2400" kern="1200" dirty="0"/>
        </a:p>
      </dsp:txBody>
      <dsp:txXfrm rot="10800000">
        <a:off x="0" y="2772806"/>
        <a:ext cx="5141681" cy="606027"/>
      </dsp:txXfrm>
    </dsp:sp>
    <dsp:sp modelId="{6D9CDDFD-426B-4061-8307-826AB20C6603}">
      <dsp:nvSpPr>
        <dsp:cNvPr id="0" name=""/>
        <dsp:cNvSpPr/>
      </dsp:nvSpPr>
      <dsp:spPr>
        <a:xfrm rot="10800000">
          <a:off x="0" y="1849223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UserModel.cs</a:t>
          </a:r>
          <a:endParaRPr lang="en-US" sz="2400" kern="1200" dirty="0"/>
        </a:p>
      </dsp:txBody>
      <dsp:txXfrm rot="10800000">
        <a:off x="0" y="1849223"/>
        <a:ext cx="5141681" cy="606027"/>
      </dsp:txXfrm>
    </dsp:sp>
    <dsp:sp modelId="{339122AD-180B-461D-9980-30F58978345F}">
      <dsp:nvSpPr>
        <dsp:cNvPr id="0" name=""/>
        <dsp:cNvSpPr/>
      </dsp:nvSpPr>
      <dsp:spPr>
        <a:xfrm rot="10800000">
          <a:off x="0" y="925640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User.cs</a:t>
          </a:r>
          <a:endParaRPr lang="en-US" sz="2400" kern="1200" dirty="0"/>
        </a:p>
      </dsp:txBody>
      <dsp:txXfrm rot="10800000">
        <a:off x="0" y="925640"/>
        <a:ext cx="5141681" cy="606027"/>
      </dsp:txXfrm>
    </dsp:sp>
    <dsp:sp modelId="{B478A977-3FD5-4318-A33E-9AE3B64D4363}">
      <dsp:nvSpPr>
        <dsp:cNvPr id="0" name=""/>
        <dsp:cNvSpPr/>
      </dsp:nvSpPr>
      <dsp:spPr>
        <a:xfrm rot="10800000">
          <a:off x="0" y="2057"/>
          <a:ext cx="5141681" cy="932679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[</a:t>
          </a:r>
          <a:r>
            <a:rPr lang="en-US" sz="2400" kern="1200" dirty="0" err="1" smtClean="0"/>
            <a:t>dbo</a:t>
          </a:r>
          <a:r>
            <a:rPr lang="en-US" sz="2400" kern="1200" dirty="0" smtClean="0"/>
            <a:t>].[users]</a:t>
          </a:r>
          <a:endParaRPr lang="en-US" sz="2400" kern="1200" dirty="0"/>
        </a:p>
      </dsp:txBody>
      <dsp:txXfrm rot="10800000">
        <a:off x="0" y="2057"/>
        <a:ext cx="5141681" cy="606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30AF-8160-44D8-92E3-BB2F5FB5F0D6}">
      <dsp:nvSpPr>
        <dsp:cNvPr id="0" name=""/>
        <dsp:cNvSpPr/>
      </dsp:nvSpPr>
      <dsp:spPr>
        <a:xfrm>
          <a:off x="0" y="3225607"/>
          <a:ext cx="5618841" cy="705683"/>
        </a:xfrm>
        <a:prstGeom prst="rect">
          <a:avLst/>
        </a:prstGeom>
        <a:solidFill>
          <a:schemeClr val="lt1"/>
        </a:solidFill>
        <a:ln w="2222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UserViewModel.js</a:t>
          </a:r>
          <a:endParaRPr lang="en-US" sz="2500" kern="1200" dirty="0"/>
        </a:p>
      </dsp:txBody>
      <dsp:txXfrm>
        <a:off x="0" y="3225607"/>
        <a:ext cx="5618841" cy="705683"/>
      </dsp:txXfrm>
    </dsp:sp>
    <dsp:sp modelId="{C37D2D4F-9751-4723-8A2F-369BAF71D3CE}">
      <dsp:nvSpPr>
        <dsp:cNvPr id="0" name=""/>
        <dsp:cNvSpPr/>
      </dsp:nvSpPr>
      <dsp:spPr>
        <a:xfrm rot="10800000">
          <a:off x="0" y="2150850"/>
          <a:ext cx="5618841" cy="10853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MAPPING: observables &amp; additional stuff</a:t>
          </a:r>
          <a:endParaRPr lang="en-US" sz="2500" kern="1200" dirty="0"/>
        </a:p>
      </dsp:txBody>
      <dsp:txXfrm rot="10800000">
        <a:off x="0" y="2150850"/>
        <a:ext cx="5618841" cy="705222"/>
      </dsp:txXfrm>
    </dsp:sp>
    <dsp:sp modelId="{1D450975-F984-4038-9348-21F88F5DD6F7}">
      <dsp:nvSpPr>
        <dsp:cNvPr id="0" name=""/>
        <dsp:cNvSpPr/>
      </dsp:nvSpPr>
      <dsp:spPr>
        <a:xfrm rot="10800000">
          <a:off x="0" y="1076093"/>
          <a:ext cx="5618841" cy="10853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SERIALIZING: </a:t>
          </a:r>
          <a:r>
            <a:rPr lang="en-US" sz="2500" kern="1200" dirty="0" err="1" smtClean="0"/>
            <a:t>json</a:t>
          </a:r>
          <a:endParaRPr lang="en-US" sz="2500" kern="1200" dirty="0"/>
        </a:p>
      </dsp:txBody>
      <dsp:txXfrm rot="10800000">
        <a:off x="0" y="1076093"/>
        <a:ext cx="5618841" cy="705222"/>
      </dsp:txXfrm>
    </dsp:sp>
    <dsp:sp modelId="{B478A977-3FD5-4318-A33E-9AE3B64D4363}">
      <dsp:nvSpPr>
        <dsp:cNvPr id="0" name=""/>
        <dsp:cNvSpPr/>
      </dsp:nvSpPr>
      <dsp:spPr>
        <a:xfrm rot="10800000">
          <a:off x="0" y="1336"/>
          <a:ext cx="5618841" cy="1085341"/>
        </a:xfrm>
        <a:prstGeom prst="upArrowCallout">
          <a:avLst/>
        </a:prstGeom>
        <a:solidFill>
          <a:schemeClr val="lt1"/>
        </a:solidFill>
        <a:ln w="22225" cap="rnd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UserModel.cs</a:t>
          </a:r>
          <a:endParaRPr lang="en-US" sz="2500" kern="1200" dirty="0"/>
        </a:p>
      </dsp:txBody>
      <dsp:txXfrm rot="10800000">
        <a:off x="0" y="1336"/>
        <a:ext cx="5618841" cy="7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94683-2C0C-4ADD-B387-659BB29D05D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6441-6B77-4DB2-ACBD-67A97DB7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PLAN!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stateObject</a:t>
            </a:r>
            <a:endParaRPr lang="en-US" dirty="0" smtClean="0"/>
          </a:p>
          <a:p>
            <a:r>
              <a:rPr lang="en-US" dirty="0" smtClean="0"/>
              <a:t>Title</a:t>
            </a:r>
            <a:r>
              <a:rPr lang="en-US" baseline="0" dirty="0" smtClean="0"/>
              <a:t> (future!)</a:t>
            </a:r>
          </a:p>
          <a:p>
            <a:r>
              <a:rPr lang="en-US" baseline="0" dirty="0" err="1" smtClean="0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2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0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6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8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3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9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6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6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9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4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7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9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4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1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32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1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2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9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obsolete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agnostic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6441-6B77-4DB2-ACBD-67A97DB7FE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114444-A5CE-4B96-BB67-99819B596BE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C2FD9F-354E-4830-BEDB-188EE2C5F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9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bartosz </a:t>
            </a:r>
            <a:r>
              <a:rPr lang="en-US" dirty="0" err="1" smtClean="0"/>
              <a:t>lenar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PACKAGE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 smtClean="0"/>
              <a:t>root app model</a:t>
            </a:r>
          </a:p>
          <a:p>
            <a:endParaRPr lang="en-US" dirty="0"/>
          </a:p>
        </p:txBody>
      </p:sp>
      <p:pic>
        <p:nvPicPr>
          <p:cNvPr id="34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052" y="1392116"/>
            <a:ext cx="6265918" cy="62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SOUND TOO 2005?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81" y="2181225"/>
            <a:ext cx="3678238" cy="3678238"/>
          </a:xfrm>
        </p:spPr>
      </p:pic>
    </p:spTree>
    <p:extLst>
      <p:ext uri="{BB962C8B-B14F-4D97-AF65-F5344CB8AC3E}">
        <p14:creationId xmlns:p14="http://schemas.microsoft.com/office/powerpoint/2010/main" val="13524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431" y="3096419"/>
            <a:ext cx="7955138" cy="1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H#SH ROUTING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6" y="2103438"/>
            <a:ext cx="3633787" cy="363378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493" y="2103438"/>
            <a:ext cx="2973054" cy="4005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67569" y="381952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name="about"/&gt;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67569" y="536789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name="contact"/&gt;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67568" y="2337513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pushState</a:t>
            </a:r>
            <a:endParaRPr lang="en-US" dirty="0" smtClean="0"/>
          </a:p>
          <a:p>
            <a:r>
              <a:rPr lang="en-US" dirty="0" err="1" smtClean="0"/>
              <a:t>window.onpopstate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31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20773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050" name="Picture 2" descr="https://i-msdn.sec.s-msft.com/dynimg/IC56416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691606"/>
            <a:ext cx="3867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Callout 14"/>
          <p:cNvSpPr/>
          <p:nvPr/>
        </p:nvSpPr>
        <p:spPr>
          <a:xfrm>
            <a:off x="8572500" y="3676650"/>
            <a:ext cx="1562100" cy="1266825"/>
          </a:xfrm>
          <a:prstGeom prst="cloudCallout">
            <a:avLst>
              <a:gd name="adj1" fmla="val -72662"/>
              <a:gd name="adj2" fmla="val 188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5838825" y="5457825"/>
            <a:ext cx="2476500" cy="1104900"/>
          </a:xfrm>
          <a:prstGeom prst="cloudCallout">
            <a:avLst>
              <a:gd name="adj1" fmla="val -39735"/>
              <a:gd name="adj2" fmla="val -532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1550194" y="4924425"/>
            <a:ext cx="2476500" cy="1104900"/>
          </a:xfrm>
          <a:prstGeom prst="cloudCallout">
            <a:avLst>
              <a:gd name="adj1" fmla="val 55650"/>
              <a:gd name="adj2" fmla="val -472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0" name="Cloud Callout 19"/>
          <p:cNvSpPr/>
          <p:nvPr/>
        </p:nvSpPr>
        <p:spPr>
          <a:xfrm>
            <a:off x="989409" y="3205162"/>
            <a:ext cx="3037285" cy="1104900"/>
          </a:xfrm>
          <a:prstGeom prst="cloudCallout">
            <a:avLst>
              <a:gd name="adj1" fmla="val 58726"/>
              <a:gd name="adj2" fmla="val -5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MVVM-framework binding &amp; notifications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857750" y="1272250"/>
            <a:ext cx="2476500" cy="1104900"/>
          </a:xfrm>
          <a:prstGeom prst="cloudCallout">
            <a:avLst>
              <a:gd name="adj1" fmla="val -27323"/>
              <a:gd name="adj2" fmla="val 680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MVVM (knockout style)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7980" y="2277203"/>
            <a:ext cx="6396038" cy="1628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user: {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id: </a:t>
            </a:r>
            <a:r>
              <a:rPr lang="en-US" sz="24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</a:t>
            </a:r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(666),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name: </a:t>
            </a:r>
            <a:r>
              <a:rPr lang="en-US" sz="24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</a:t>
            </a:r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("</a:t>
            </a:r>
            <a:r>
              <a:rPr lang="en-US" sz="24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bartek</a:t>
            </a:r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")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33638" y="4467225"/>
            <a:ext cx="7324723" cy="1628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&lt;div id="</a:t>
            </a:r>
            <a:r>
              <a:rPr lang="en-US" sz="24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userForm</a:t>
            </a:r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"&gt;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&lt;span data-bind="text: id"&gt; &lt;/span&gt;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&lt;input data-bind="value: name"/&gt;</a:t>
            </a:r>
          </a:p>
          <a:p>
            <a:r>
              <a:rPr lang="en-US" sz="24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8234361" y="2662965"/>
            <a:ext cx="1771650" cy="2618647"/>
          </a:xfrm>
          <a:prstGeom prst="curvedLeftArrow">
            <a:avLst>
              <a:gd name="adj1" fmla="val 25000"/>
              <a:gd name="adj2" fmla="val 36333"/>
              <a:gd name="adj3" fmla="val 454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flipH="1">
            <a:off x="2185987" y="3234829"/>
            <a:ext cx="1771650" cy="2618647"/>
          </a:xfrm>
          <a:prstGeom prst="curvedLeftArrow">
            <a:avLst>
              <a:gd name="adj1" fmla="val 25000"/>
              <a:gd name="adj2" fmla="val 36333"/>
              <a:gd name="adj3" fmla="val 454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PACKAGE PARTS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Content Placeholder 46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 smtClean="0"/>
              <a:t>views and </a:t>
            </a:r>
            <a:r>
              <a:rPr lang="en-US" dirty="0" err="1" smtClean="0"/>
              <a:t>viewmodels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  <p:pic>
        <p:nvPicPr>
          <p:cNvPr id="48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052" y="1392116"/>
            <a:ext cx="6265918" cy="6265918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7210425" y="4334556"/>
            <a:ext cx="4467225" cy="697708"/>
          </a:xfrm>
          <a:prstGeom prst="roundRect">
            <a:avLst/>
          </a:prstGeom>
          <a:noFill/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25" y="4425524"/>
            <a:ext cx="506946" cy="50694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6" y="4489814"/>
            <a:ext cx="439854" cy="43985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078473" y="452507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210425" y="5187522"/>
            <a:ext cx="4467225" cy="697708"/>
          </a:xfrm>
          <a:prstGeom prst="roundRect">
            <a:avLst/>
          </a:prstGeom>
          <a:noFill/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25" y="5278490"/>
            <a:ext cx="506946" cy="50694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6" y="5342780"/>
            <a:ext cx="439854" cy="43985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040802" y="53832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flipH="1">
            <a:off x="5040948" y="4378959"/>
            <a:ext cx="1998961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flipH="1">
            <a:off x="5040948" y="5262669"/>
            <a:ext cx="1998961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7210425" y="3481590"/>
            <a:ext cx="4467225" cy="697708"/>
          </a:xfrm>
          <a:prstGeom prst="roundRect">
            <a:avLst/>
          </a:prstGeom>
          <a:noFill/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25" y="3572558"/>
            <a:ext cx="506946" cy="5069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36" y="3636848"/>
            <a:ext cx="439854" cy="43985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078473" y="367210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flipH="1">
            <a:off x="5040948" y="3525993"/>
            <a:ext cx="1998961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/>
          <a:lstStyle/>
          <a:p>
            <a:r>
              <a:rPr lang="en-US" dirty="0" smtClean="0"/>
              <a:t>what is spa?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how to start building 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	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140278" y="2137110"/>
            <a:ext cx="1535284" cy="207537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1360" y="4407613"/>
            <a:ext cx="5033669" cy="22911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].[users]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id] [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uniqueidentifier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NOT NULL,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name] [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nvarchar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](256) NOT 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NULL,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countryId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[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NULL</a:t>
            </a:r>
            <a:endParaRPr lang="en-US" sz="2000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62435" y="4407613"/>
            <a:ext cx="5880244" cy="22911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class 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 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Guid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Id { get; set; }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string Name { get; set; 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CountryId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get; set; }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Country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get; set; }</a:t>
            </a:r>
            <a:endParaRPr lang="en-US" sz="2000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14" y="2137110"/>
            <a:ext cx="2006886" cy="20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36476"/>
              </p:ext>
            </p:extLst>
          </p:nvPr>
        </p:nvGraphicFramePr>
        <p:xfrm>
          <a:off x="581192" y="2147300"/>
          <a:ext cx="5141681" cy="171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026495" y="2147300"/>
            <a:ext cx="5584313" cy="108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REPOSITORIES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6494" y="3399035"/>
            <a:ext cx="5584313" cy="79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967" y="4407613"/>
            <a:ext cx="5439464" cy="22911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UserModel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Guid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 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 { get; set; }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string Name { get; set; 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 </a:t>
            </a:r>
            <a:r>
              <a:rPr lang="en-US" sz="20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CountryId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get; set; }</a:t>
            </a:r>
            <a:b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56" y="2058341"/>
            <a:ext cx="2006886" cy="200688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256962" y="4065226"/>
            <a:ext cx="5643938" cy="2633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UserViewModel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(function ()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function </a:t>
            </a:r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UserViewModel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this.Id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this.Name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this.CountryId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UserViewModel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})();</a:t>
            </a:r>
            <a:endParaRPr lang="en-US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82" y="2058341"/>
            <a:ext cx="1780098" cy="1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27512"/>
              </p:ext>
            </p:extLst>
          </p:nvPr>
        </p:nvGraphicFramePr>
        <p:xfrm>
          <a:off x="581192" y="2147299"/>
          <a:ext cx="5141681" cy="430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026495" y="2147300"/>
            <a:ext cx="5584313" cy="108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REPOSITORIES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6494" y="3399035"/>
            <a:ext cx="5584313" cy="79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6493" y="4354531"/>
            <a:ext cx="5584313" cy="4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6493" y="4960705"/>
            <a:ext cx="5584313" cy="56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 (client)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6492" y="5690170"/>
            <a:ext cx="558431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&lt;span data-bind="text: id"&gt; &lt;/span&gt;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&lt;input data-bind="value: 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431568" y="5139608"/>
            <a:ext cx="2969232" cy="1438382"/>
          </a:xfrm>
          <a:prstGeom prst="cloudCallout">
            <a:avLst>
              <a:gd name="adj1" fmla="val 62212"/>
              <a:gd name="adj2" fmla="val -546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do a selectable item?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64" y="2180496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we need to handle a page logic and view</a:t>
            </a:r>
          </a:p>
          <a:p>
            <a:r>
              <a:rPr lang="en-US" dirty="0" smtClean="0"/>
              <a:t>server-side contains: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dictionaries &amp; used values</a:t>
            </a:r>
          </a:p>
          <a:p>
            <a:pPr lvl="1"/>
            <a:r>
              <a:rPr lang="en-US" dirty="0" smtClean="0"/>
              <a:t>all additional data &amp; user context</a:t>
            </a:r>
          </a:p>
          <a:p>
            <a:r>
              <a:rPr lang="en-US" dirty="0" smtClean="0"/>
              <a:t>client-side contains:</a:t>
            </a:r>
          </a:p>
          <a:p>
            <a:pPr lvl="1"/>
            <a:r>
              <a:rPr lang="en-US" dirty="0" smtClean="0"/>
              <a:t>events </a:t>
            </a:r>
            <a:r>
              <a:rPr lang="en-US" dirty="0" err="1" smtClean="0"/>
              <a:t>emition</a:t>
            </a:r>
            <a:endParaRPr lang="en-US" dirty="0" smtClean="0"/>
          </a:p>
          <a:p>
            <a:pPr lvl="1"/>
            <a:r>
              <a:rPr lang="en-US" dirty="0" smtClean="0"/>
              <a:t>all actions and view logic</a:t>
            </a:r>
          </a:p>
        </p:txBody>
      </p:sp>
    </p:spTree>
    <p:extLst>
      <p:ext uri="{BB962C8B-B14F-4D97-AF65-F5344CB8AC3E}">
        <p14:creationId xmlns:p14="http://schemas.microsoft.com/office/powerpoint/2010/main" val="2723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318456"/>
              </p:ext>
            </p:extLst>
          </p:nvPr>
        </p:nvGraphicFramePr>
        <p:xfrm>
          <a:off x="3845391" y="3780887"/>
          <a:ext cx="5134222" cy="198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MODELS </a:t>
            </a:r>
            <a:r>
              <a:rPr lang="en-US" dirty="0" smtClean="0"/>
              <a:t>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66707"/>
              </p:ext>
            </p:extLst>
          </p:nvPr>
        </p:nvGraphicFramePr>
        <p:xfrm>
          <a:off x="581192" y="2147299"/>
          <a:ext cx="5141681" cy="430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983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FLOW CHAPTER 3 : PAGE MODELS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1192" y="4869951"/>
            <a:ext cx="4946305" cy="1828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UserPageModel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UserModel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User </a:t>
            </a:r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get; set; }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Country[] Countries </a:t>
            </a:r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get; 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}</a:t>
            </a:r>
            <a:b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 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bool </a:t>
            </a:r>
            <a:r>
              <a:rPr lang="en-US" sz="1600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WithEditRights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 get; set; }</a:t>
            </a: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5447" y="4065226"/>
            <a:ext cx="6075453" cy="2633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UserPageViewModel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 (function ()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function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UserPageViewModel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this.User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UserViewModel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this.Countries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ko.observableArray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this.SaveChanges</a:t>
            </a:r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= function() { ... }</a:t>
            </a:r>
            <a:endParaRPr lang="en-US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UserPageViewModel</a:t>
            </a:r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})();</a:t>
            </a:r>
            <a:endParaRPr lang="en-US" dirty="0">
              <a:solidFill>
                <a:schemeClr val="bg1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56" y="2058341"/>
            <a:ext cx="2006886" cy="2006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82" y="2058341"/>
            <a:ext cx="1780098" cy="1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SELECTABLE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&lt;span data-bind="text: id"&gt; &lt;/span&gt;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&lt;input data-bind="value: name"/&gt;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&lt;select data-bind="options: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parent.Countries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'Name',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'Id',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value: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CountryId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&gt;&lt;/select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02" y="2180496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7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24017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pure </a:t>
            </a:r>
            <a:r>
              <a:rPr lang="en-US" dirty="0" err="1" smtClean="0"/>
              <a:t>json</a:t>
            </a:r>
            <a:r>
              <a:rPr lang="en-US" dirty="0" smtClean="0"/>
              <a:t> ready to bind (observables)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creates additional methods &amp; properties</a:t>
            </a:r>
          </a:p>
          <a:p>
            <a:r>
              <a:rPr lang="en-US" dirty="0" smtClean="0"/>
              <a:t>reversing the whole process!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275972"/>
              </p:ext>
            </p:extLst>
          </p:nvPr>
        </p:nvGraphicFramePr>
        <p:xfrm>
          <a:off x="5919037" y="2180496"/>
          <a:ext cx="5618842" cy="39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21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2" y="2030689"/>
            <a:ext cx="2412316" cy="24123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993" y="1674248"/>
            <a:ext cx="3112448" cy="311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715" y="2030531"/>
            <a:ext cx="2666518" cy="26665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55482" y="2630396"/>
            <a:ext cx="2801103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api</a:t>
            </a:r>
            <a:r>
              <a:rPr lang="en-US" dirty="0" smtClean="0"/>
              <a:t>/users/666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25212" y="2630397"/>
            <a:ext cx="2660708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example.org/users/666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7217026" y="3304984"/>
            <a:ext cx="2801104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 id: 666, name: "</a:t>
            </a:r>
            <a:r>
              <a:rPr lang="en-US" dirty="0" err="1" smtClean="0"/>
              <a:t>bartek</a:t>
            </a:r>
            <a:r>
              <a:rPr lang="en-US" dirty="0" smtClean="0"/>
              <a:t>" 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52" y="5415733"/>
            <a:ext cx="971548" cy="9715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0" y="5480023"/>
            <a:ext cx="842968" cy="8429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24167" y="6385337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User.html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8359" y="6385337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User.js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10124" y="5308134"/>
            <a:ext cx="2400300" cy="1446535"/>
          </a:xfrm>
          <a:prstGeom prst="roundRect">
            <a:avLst/>
          </a:prstGeom>
          <a:noFill/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Callout 22"/>
          <p:cNvSpPr/>
          <p:nvPr/>
        </p:nvSpPr>
        <p:spPr>
          <a:xfrm>
            <a:off x="7014349" y="4246523"/>
            <a:ext cx="2476500" cy="1104900"/>
          </a:xfrm>
          <a:prstGeom prst="cloudCallout">
            <a:avLst>
              <a:gd name="adj1" fmla="val -59350"/>
              <a:gd name="adj2" fmla="val -22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+ map data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2167418" y="4261624"/>
            <a:ext cx="2476500" cy="1104900"/>
          </a:xfrm>
          <a:prstGeom prst="cloudCallout">
            <a:avLst>
              <a:gd name="adj1" fmla="val 64881"/>
              <a:gd name="adj2" fmla="val -291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html +</a:t>
            </a:r>
          </a:p>
          <a:p>
            <a:pPr algn="ctr"/>
            <a:r>
              <a:rPr lang="en-US" dirty="0" smtClean="0"/>
              <a:t>bind 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flipH="1">
            <a:off x="1852655" y="3363790"/>
            <a:ext cx="2801104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6200000" flipH="1">
            <a:off x="6028590" y="4343397"/>
            <a:ext cx="101916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 flipH="1">
            <a:off x="4750256" y="4343394"/>
            <a:ext cx="1019168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/>
      <p:bldP spid="19" grpId="0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javascripts</a:t>
            </a:r>
            <a:r>
              <a:rPr lang="en-US" dirty="0" smtClean="0"/>
              <a:t> into modules-packs</a:t>
            </a:r>
          </a:p>
          <a:p>
            <a:pPr lvl="1"/>
            <a:r>
              <a:rPr lang="en-US" dirty="0" smtClean="0"/>
              <a:t>check which are available to the logged in user</a:t>
            </a:r>
          </a:p>
          <a:p>
            <a:r>
              <a:rPr lang="en-US" dirty="0" smtClean="0"/>
              <a:t>load scripts	 &amp; structures</a:t>
            </a:r>
          </a:p>
          <a:p>
            <a:pPr lvl="1"/>
            <a:r>
              <a:rPr lang="en-US" dirty="0" smtClean="0"/>
              <a:t>HTML5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require.js</a:t>
            </a:r>
          </a:p>
          <a:p>
            <a:r>
              <a:rPr lang="en-US" dirty="0" smtClean="0"/>
              <a:t>separate areas</a:t>
            </a:r>
          </a:p>
          <a:p>
            <a:pPr lvl="1"/>
            <a:r>
              <a:rPr lang="en-US" dirty="0" smtClean="0"/>
              <a:t>login!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2634465"/>
            <a:ext cx="3211531" cy="321153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075433" y="2096896"/>
            <a:ext cx="6075453" cy="1893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Countries = [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{ Id: '0', Name: 'Poland'},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{ Id: '1', Name: 'England'},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{ Id: '2', Name: 'USA'},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{ Id: '3', Name: 'New Zealand'},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7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8" y="4897467"/>
            <a:ext cx="2178121" cy="2178121"/>
          </a:xfrm>
        </p:spPr>
      </p:pic>
      <p:sp>
        <p:nvSpPr>
          <p:cNvPr id="8" name="Right Arrow 7"/>
          <p:cNvSpPr/>
          <p:nvPr/>
        </p:nvSpPr>
        <p:spPr>
          <a:xfrm rot="16200000" flipH="1">
            <a:off x="7493983" y="4332764"/>
            <a:ext cx="101916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SELECTABLE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&lt;span data-bind="text: id"&gt; &lt;/span&gt;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&lt;input data-bind="value: name"/&gt;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&lt;select data-bind="options: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Values.Countries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'Name',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optionsValue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'Id',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value: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CountryId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&gt;&lt;/select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         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0862" y="1947008"/>
            <a:ext cx="7952199" cy="1893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Phrases = {}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Phrases['Poland'] = '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Polska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Phrases['England'] = 'Anglia';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Phrases['USA'] = 'USA';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Phrases['New Zealand'] = '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Nowa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Zelandia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';</a:t>
            </a:r>
          </a:p>
        </p:txBody>
      </p:sp>
      <p:pic>
        <p:nvPicPr>
          <p:cNvPr id="7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63" y="4846096"/>
            <a:ext cx="2178121" cy="2178121"/>
          </a:xfrm>
        </p:spPr>
      </p:pic>
      <p:sp>
        <p:nvSpPr>
          <p:cNvPr id="8" name="Right Arrow 7"/>
          <p:cNvSpPr/>
          <p:nvPr/>
        </p:nvSpPr>
        <p:spPr>
          <a:xfrm rot="16200000" flipH="1">
            <a:off x="5603538" y="4281393"/>
            <a:ext cx="101916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&lt;div class="well well-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	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span data-bind="text: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PhrasesHelper.Get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['Countries',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CountryId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1957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</a:p>
          <a:p>
            <a:r>
              <a:rPr lang="en-US" dirty="0" smtClean="0"/>
              <a:t>common settings for all calls</a:t>
            </a:r>
          </a:p>
          <a:p>
            <a:pPr lvl="1"/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content-type</a:t>
            </a:r>
          </a:p>
          <a:p>
            <a:r>
              <a:rPr lang="en-US" dirty="0" smtClean="0"/>
              <a:t>common reactions for all responses</a:t>
            </a:r>
          </a:p>
          <a:p>
            <a:pPr lvl="1"/>
            <a:r>
              <a:rPr lang="en-US" dirty="0" smtClean="0"/>
              <a:t>400, 401, 403, etc.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handle CSRF validation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2691" y="2937520"/>
            <a:ext cx="6638116" cy="2610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api.Put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('users', </a:t>
            </a:r>
            <a:r>
              <a:rPr lang="en-US" sz="2000" dirty="0" err="1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userModel</a:t>
            </a:r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.success(function() {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alert(Phrases['Success']);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.fail(function() {                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alert(Phrases['Error']);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1720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between sites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no browser required</a:t>
            </a:r>
          </a:p>
          <a:p>
            <a:r>
              <a:rPr lang="en-US" dirty="0" smtClean="0"/>
              <a:t>model validation</a:t>
            </a:r>
          </a:p>
          <a:p>
            <a:r>
              <a:rPr lang="en-US" dirty="0" smtClean="0"/>
              <a:t>online to offline</a:t>
            </a:r>
          </a:p>
          <a:p>
            <a:pPr lvl="1"/>
            <a:r>
              <a:rPr lang="en-US" dirty="0" smtClean="0"/>
              <a:t>disable lazy loading</a:t>
            </a:r>
          </a:p>
          <a:p>
            <a:pPr lvl="1"/>
            <a:r>
              <a:rPr lang="en-US" dirty="0" smtClean="0"/>
              <a:t>inject different </a:t>
            </a:r>
            <a:r>
              <a:rPr lang="en-US" dirty="0" err="1" smtClean="0"/>
              <a:t>api</a:t>
            </a:r>
            <a:r>
              <a:rPr lang="en-US" dirty="0" smtClean="0"/>
              <a:t> wrapper?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BROWSING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34" y="2624136"/>
            <a:ext cx="3114675" cy="3114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24137"/>
            <a:ext cx="3114675" cy="311467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981450" y="2324098"/>
            <a:ext cx="4229100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example.org/users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3981450" y="3371848"/>
            <a:ext cx="314324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2" y="3186111"/>
            <a:ext cx="971548" cy="971548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981450" y="4462459"/>
            <a:ext cx="4229100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example.org/users/</a:t>
            </a:r>
            <a:r>
              <a:rPr lang="en-US" dirty="0" err="1" smtClean="0"/>
              <a:t>bartek</a:t>
            </a:r>
            <a:endParaRPr lang="en-US" dirty="0" smtClean="0"/>
          </a:p>
        </p:txBody>
      </p:sp>
      <p:sp>
        <p:nvSpPr>
          <p:cNvPr id="25" name="Right Arrow 24"/>
          <p:cNvSpPr/>
          <p:nvPr/>
        </p:nvSpPr>
        <p:spPr>
          <a:xfrm flipH="1">
            <a:off x="3981450" y="5510209"/>
            <a:ext cx="314324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2" y="5324472"/>
            <a:ext cx="971548" cy="9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BARTOSZ LENAR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flaticon.com</a:t>
            </a:r>
          </a:p>
          <a:p>
            <a:r>
              <a:rPr lang="en-US" dirty="0" smtClean="0"/>
              <a:t>freepik.com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AGAINST RELOADING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34" y="2624136"/>
            <a:ext cx="3114675" cy="3114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624137"/>
            <a:ext cx="3114675" cy="311467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981450" y="2324098"/>
            <a:ext cx="4229100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example.org/#/users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3981450" y="3371848"/>
            <a:ext cx="314324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2" y="3186111"/>
            <a:ext cx="971548" cy="971548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981450" y="4462459"/>
            <a:ext cx="4229100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example.org/#/users/</a:t>
            </a:r>
            <a:r>
              <a:rPr lang="en-US" dirty="0" err="1" smtClean="0"/>
              <a:t>bartek</a:t>
            </a:r>
            <a:endParaRPr lang="en-US" dirty="0" smtClean="0"/>
          </a:p>
        </p:txBody>
      </p:sp>
      <p:sp>
        <p:nvSpPr>
          <p:cNvPr id="25" name="Right Arrow 24"/>
          <p:cNvSpPr/>
          <p:nvPr/>
        </p:nvSpPr>
        <p:spPr>
          <a:xfrm flipH="1">
            <a:off x="3981450" y="5510209"/>
            <a:ext cx="314324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2" y="5388762"/>
            <a:ext cx="842968" cy="8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PHILOSOPHY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" y="1538657"/>
            <a:ext cx="5011737" cy="5011737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views = </a:t>
            </a:r>
            <a:r>
              <a:rPr lang="en-US" dirty="0" err="1" smtClean="0"/>
              <a:t>htmls</a:t>
            </a:r>
            <a:endParaRPr lang="en-US" dirty="0" smtClean="0"/>
          </a:p>
          <a:p>
            <a:r>
              <a:rPr lang="en-US" dirty="0" smtClean="0"/>
              <a:t>logic = </a:t>
            </a:r>
            <a:r>
              <a:rPr lang="en-US" dirty="0" err="1" smtClean="0"/>
              <a:t>javascripts</a:t>
            </a:r>
            <a:endParaRPr lang="en-US" dirty="0" smtClean="0"/>
          </a:p>
          <a:p>
            <a:r>
              <a:rPr lang="en-US" dirty="0" smtClean="0"/>
              <a:t>media = images &amp; </a:t>
            </a:r>
            <a:r>
              <a:rPr lang="en-US" dirty="0" err="1" smtClean="0"/>
              <a:t>csses</a:t>
            </a:r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=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LOADING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26" y="1945474"/>
            <a:ext cx="4667259" cy="46672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757" y="1821649"/>
            <a:ext cx="4791084" cy="4791084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29074" y="2803284"/>
            <a:ext cx="4736225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call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3506489" y="4488653"/>
            <a:ext cx="3143249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package</a:t>
            </a:r>
            <a:endParaRPr lang="en-US" dirty="0"/>
          </a:p>
        </p:txBody>
      </p:sp>
      <p:pic>
        <p:nvPicPr>
          <p:cNvPr id="11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09" y="3618392"/>
            <a:ext cx="2340595" cy="2340595"/>
          </a:xfrm>
        </p:spPr>
      </p:pic>
    </p:spTree>
    <p:extLst>
      <p:ext uri="{BB962C8B-B14F-4D97-AF65-F5344CB8AC3E}">
        <p14:creationId xmlns:p14="http://schemas.microsoft.com/office/powerpoint/2010/main" val="14601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WORKING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26" y="1945474"/>
            <a:ext cx="4667259" cy="4667259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29074" y="2803284"/>
            <a:ext cx="4736225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example.org/users/</a:t>
            </a:r>
            <a:r>
              <a:rPr lang="en-US" dirty="0" err="1" smtClean="0"/>
              <a:t>bartek</a:t>
            </a:r>
            <a:endParaRPr lang="en-US" dirty="0" smtClean="0"/>
          </a:p>
        </p:txBody>
      </p:sp>
      <p:sp>
        <p:nvSpPr>
          <p:cNvPr id="21" name="Right Arrow 20"/>
          <p:cNvSpPr/>
          <p:nvPr/>
        </p:nvSpPr>
        <p:spPr>
          <a:xfrm flipH="1">
            <a:off x="4029074" y="3679028"/>
            <a:ext cx="4736225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OK … { </a:t>
            </a:r>
            <a:r>
              <a:rPr lang="en-US" dirty="0" err="1" smtClean="0"/>
              <a:t>UserName</a:t>
            </a:r>
            <a:r>
              <a:rPr lang="en-US" dirty="0" smtClean="0"/>
              <a:t>: "</a:t>
            </a:r>
            <a:r>
              <a:rPr lang="en-US" dirty="0" err="1" smtClean="0"/>
              <a:t>Bartek</a:t>
            </a:r>
            <a:r>
              <a:rPr lang="en-US" dirty="0" smtClean="0"/>
              <a:t>", … }</a:t>
            </a:r>
            <a:endParaRPr lang="en-US" dirty="0"/>
          </a:p>
        </p:txBody>
      </p:sp>
      <p:pic>
        <p:nvPicPr>
          <p:cNvPr id="8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884" y="1717990"/>
            <a:ext cx="4822538" cy="4822538"/>
          </a:xfrm>
        </p:spPr>
      </p:pic>
      <p:sp>
        <p:nvSpPr>
          <p:cNvPr id="12" name="Right Arrow 11"/>
          <p:cNvSpPr/>
          <p:nvPr/>
        </p:nvSpPr>
        <p:spPr>
          <a:xfrm>
            <a:off x="4078881" y="4523812"/>
            <a:ext cx="4736225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example.org/users/</a:t>
            </a:r>
            <a:r>
              <a:rPr lang="en-US" dirty="0" err="1" smtClean="0"/>
              <a:t>bartek</a:t>
            </a:r>
            <a:endParaRPr lang="en-US" dirty="0" smtClean="0"/>
          </a:p>
        </p:txBody>
      </p:sp>
      <p:sp>
        <p:nvSpPr>
          <p:cNvPr id="13" name="Right Arrow 12"/>
          <p:cNvSpPr/>
          <p:nvPr/>
        </p:nvSpPr>
        <p:spPr>
          <a:xfrm flipH="1">
            <a:off x="4078881" y="5399556"/>
            <a:ext cx="4736225" cy="600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403 FORBIDDEN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 app goes </a:t>
            </a:r>
            <a:r>
              <a:rPr lang="en-US" dirty="0" err="1" smtClean="0"/>
              <a:t>restfull</a:t>
            </a:r>
            <a:endParaRPr lang="en-US" dirty="0" smtClean="0"/>
          </a:p>
          <a:p>
            <a:r>
              <a:rPr lang="en-US" dirty="0" smtClean="0"/>
              <a:t>full control over the app</a:t>
            </a:r>
          </a:p>
          <a:p>
            <a:r>
              <a:rPr lang="en-US" dirty="0" smtClean="0"/>
              <a:t>data amount reduction</a:t>
            </a:r>
          </a:p>
          <a:p>
            <a:r>
              <a:rPr lang="en-US" dirty="0" smtClean="0"/>
              <a:t>easy conversion to offline</a:t>
            </a:r>
          </a:p>
          <a:p>
            <a:pPr lvl="1"/>
            <a:r>
              <a:rPr lang="en-US" dirty="0" smtClean="0"/>
              <a:t>and mobile!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much more stuff to take care about</a:t>
            </a:r>
          </a:p>
          <a:p>
            <a:r>
              <a:rPr lang="en-US" dirty="0" smtClean="0"/>
              <a:t>first-loading time</a:t>
            </a:r>
          </a:p>
          <a:p>
            <a:r>
              <a:rPr lang="en-US" dirty="0" smtClean="0"/>
              <a:t>heavy client-side logic</a:t>
            </a:r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2735175" y="1795462"/>
            <a:ext cx="1114425" cy="11144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8342400" y="1795462"/>
            <a:ext cx="1114425" cy="1114425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1498</TotalTime>
  <Words>790</Words>
  <Application>Microsoft Office PowerPoint</Application>
  <PresentationFormat>Widescreen</PresentationFormat>
  <Paragraphs>299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Consolas</vt:lpstr>
      <vt:lpstr>Gill Sans MT</vt:lpstr>
      <vt:lpstr>Wingdings 2</vt:lpstr>
      <vt:lpstr>Dividend</vt:lpstr>
      <vt:lpstr>SPA</vt:lpstr>
      <vt:lpstr>the plan</vt:lpstr>
      <vt:lpstr>RELOADING</vt:lpstr>
      <vt:lpstr>TRADITIONAL BROWSING</vt:lpstr>
      <vt:lpstr>SPA AGAINST RELOADING</vt:lpstr>
      <vt:lpstr>SPA PHILOSOPHY</vt:lpstr>
      <vt:lpstr>PACKAGE LOADING</vt:lpstr>
      <vt:lpstr>PACKAGE WORKING</vt:lpstr>
      <vt:lpstr>WHY</vt:lpstr>
      <vt:lpstr>PACKAGE</vt:lpstr>
      <vt:lpstr>SPA PACKAGE</vt:lpstr>
      <vt:lpstr>DOES IT SOUND TOO 2005?</vt:lpstr>
      <vt:lpstr>NAVIGATION</vt:lpstr>
      <vt:lpstr>H#SH ROUTING</vt:lpstr>
      <vt:lpstr>HISTORY API</vt:lpstr>
      <vt:lpstr>ARCHITECTURE</vt:lpstr>
      <vt:lpstr>MVVM</vt:lpstr>
      <vt:lpstr>CLIENT SIDE MVVM (knockout style)</vt:lpstr>
      <vt:lpstr>SPA PACKAGE PARTS</vt:lpstr>
      <vt:lpstr>MODEL FLOW</vt:lpstr>
      <vt:lpstr>BACKEND </vt:lpstr>
      <vt:lpstr>BACKEND SCHEMA</vt:lpstr>
      <vt:lpstr>FRONTEND</vt:lpstr>
      <vt:lpstr>FRONTEND SCHEMA</vt:lpstr>
      <vt:lpstr>VIEW</vt:lpstr>
      <vt:lpstr>PAGE MODELS</vt:lpstr>
      <vt:lpstr>PAGE MODELS SCHEMA</vt:lpstr>
      <vt:lpstr>MODEL FLOW CHAPTER 3 : PAGE MODELS</vt:lpstr>
      <vt:lpstr>SELECTABLE ITEM</vt:lpstr>
      <vt:lpstr>MAPPING OBJECTS</vt:lpstr>
      <vt:lpstr>FLOW</vt:lpstr>
      <vt:lpstr>PRELOADING</vt:lpstr>
      <vt:lpstr>PRELOADING</vt:lpstr>
      <vt:lpstr>DICTIONARIES</vt:lpstr>
      <vt:lpstr>SELECTABLE ITEM</vt:lpstr>
      <vt:lpstr>LOCALIZATION</vt:lpstr>
      <vt:lpstr>LOCALIZATION HELPER</vt:lpstr>
      <vt:lpstr>API WRAPPER</vt:lpstr>
      <vt:lpstr>OTHER STUFF</vt:lpstr>
      <vt:lpstr>BARTOSZ LENAR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</dc:title>
  <dc:creator>Bartosz Lenar</dc:creator>
  <cp:lastModifiedBy>Bartosz Lenar</cp:lastModifiedBy>
  <cp:revision>122</cp:revision>
  <dcterms:created xsi:type="dcterms:W3CDTF">2015-10-23T19:04:11Z</dcterms:created>
  <dcterms:modified xsi:type="dcterms:W3CDTF">2015-12-11T06:51:29Z</dcterms:modified>
</cp:coreProperties>
</file>