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m4a" ContentType="audio/mp4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0" r:id="rId6"/>
    <p:sldId id="284" r:id="rId7"/>
    <p:sldId id="285" r:id="rId8"/>
    <p:sldId id="286" r:id="rId9"/>
    <p:sldId id="288" r:id="rId10"/>
    <p:sldId id="289" r:id="rId11"/>
    <p:sldId id="381" r:id="rId12"/>
    <p:sldId id="382" r:id="rId13"/>
    <p:sldId id="290" r:id="rId14"/>
    <p:sldId id="331" r:id="rId15"/>
    <p:sldId id="322" r:id="rId16"/>
    <p:sldId id="263" r:id="rId17"/>
    <p:sldId id="330" r:id="rId18"/>
    <p:sldId id="325" r:id="rId19"/>
    <p:sldId id="266" r:id="rId20"/>
    <p:sldId id="282" r:id="rId21"/>
    <p:sldId id="265" r:id="rId22"/>
    <p:sldId id="270" r:id="rId23"/>
    <p:sldId id="271" r:id="rId24"/>
    <p:sldId id="273" r:id="rId25"/>
    <p:sldId id="332" r:id="rId26"/>
    <p:sldId id="333" r:id="rId27"/>
    <p:sldId id="334" r:id="rId28"/>
    <p:sldId id="335" r:id="rId29"/>
    <p:sldId id="275" r:id="rId30"/>
    <p:sldId id="293" r:id="rId31"/>
    <p:sldId id="358" r:id="rId32"/>
  </p:sldIdLst>
  <p:sldSz cx="12192000" cy="6858000"/>
  <p:notesSz cx="6858000" cy="9144000"/>
  <p:custDataLst>
    <p:tags r:id="rId3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2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73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gs" Target="tags/tag1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77F2-EDBB-4B4C-A37F-A4BA7DE474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FA02F-B71E-44B9-8986-F000EFDE13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77F2-EDBB-4B4C-A37F-A4BA7DE474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FA02F-B71E-44B9-8986-F000EFDE13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77F2-EDBB-4B4C-A37F-A4BA7DE474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FA02F-B71E-44B9-8986-F000EFDE13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77F2-EDBB-4B4C-A37F-A4BA7DE474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FA02F-B71E-44B9-8986-F000EFDE13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77F2-EDBB-4B4C-A37F-A4BA7DE474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FA02F-B71E-44B9-8986-F000EFDE13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77F2-EDBB-4B4C-A37F-A4BA7DE474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FA02F-B71E-44B9-8986-F000EFDE13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77F2-EDBB-4B4C-A37F-A4BA7DE474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FA02F-B71E-44B9-8986-F000EFDE13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77F2-EDBB-4B4C-A37F-A4BA7DE474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FA02F-B71E-44B9-8986-F000EFDE13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77F2-EDBB-4B4C-A37F-A4BA7DE474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FA02F-B71E-44B9-8986-F000EFDE13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77F2-EDBB-4B4C-A37F-A4BA7DE474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FA02F-B71E-44B9-8986-F000EFDE13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77F2-EDBB-4B4C-A37F-A4BA7DE474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FA02F-B71E-44B9-8986-F000EFDE13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C77F2-EDBB-4B4C-A37F-A4BA7DE474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FA02F-B71E-44B9-8986-F000EFDE139A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png"/><Relationship Id="rId3" Type="http://schemas.microsoft.com/office/2007/relationships/media" Target="../media/media1.m4a"/><Relationship Id="rId2" Type="http://schemas.openxmlformats.org/officeDocument/2006/relationships/audio" Target="../media/media1.m4a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81" b="29702"/>
          <a:stretch>
            <a:fillRect/>
          </a:stretch>
        </p:blipFill>
        <p:spPr>
          <a:xfrm>
            <a:off x="2166037" y="1346054"/>
            <a:ext cx="7568378" cy="3149712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4915260" y="4867447"/>
            <a:ext cx="2148558" cy="337185"/>
            <a:chOff x="4888592" y="4867447"/>
            <a:chExt cx="2148558" cy="337185"/>
          </a:xfrm>
        </p:grpSpPr>
        <p:sp>
          <p:nvSpPr>
            <p:cNvPr id="8" name="矩形 7"/>
            <p:cNvSpPr/>
            <p:nvPr/>
          </p:nvSpPr>
          <p:spPr>
            <a:xfrm>
              <a:off x="4888592" y="4867447"/>
              <a:ext cx="1057275" cy="3371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Sirus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战队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244670" y="4867447"/>
              <a:ext cx="792480" cy="3371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徐蔚梓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" name="椭圆 1"/>
            <p:cNvSpPr/>
            <p:nvPr/>
          </p:nvSpPr>
          <p:spPr>
            <a:xfrm>
              <a:off x="6013269" y="4980661"/>
              <a:ext cx="112127" cy="1121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" name="直接连接符 5"/>
          <p:cNvCxnSpPr/>
          <p:nvPr/>
        </p:nvCxnSpPr>
        <p:spPr>
          <a:xfrm>
            <a:off x="4015409" y="4980661"/>
            <a:ext cx="74212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7540488" y="4980661"/>
            <a:ext cx="74212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快闪音乐6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609600" y="134257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Click="0" advTm="2500">
        <p14:doors dir="vert"/>
      </p:transition>
    </mc:Choice>
    <mc:Fallback>
      <p:transition advClick="0" advTm="2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10485" y="2105561"/>
            <a:ext cx="6507480" cy="26460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自动化</a:t>
            </a:r>
            <a:endParaRPr lang="zh-CN" altLang="en-US" sz="16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80"/>
    </mc:Choice>
    <mc:Fallback>
      <p:transition advClick="0" advTm="28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10485" y="2105561"/>
            <a:ext cx="5687060" cy="26460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201~</a:t>
            </a:r>
            <a:endParaRPr lang="en-US" altLang="zh-CN" sz="16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80"/>
    </mc:Choice>
    <mc:Fallback>
      <p:transition advClick="0" advTm="28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746091" y="2105561"/>
            <a:ext cx="869981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怎么说呢</a:t>
            </a:r>
            <a:endParaRPr lang="zh-CN" altLang="en-US" sz="16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80"/>
    </mc:Choice>
    <mc:Fallback>
      <p:transition advClick="0" advTm="28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810485" y="2105561"/>
            <a:ext cx="6571030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非常的</a:t>
            </a:r>
            <a:endParaRPr lang="zh-CN" altLang="en-US" sz="16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80"/>
    </mc:Choice>
    <mc:Fallback>
      <p:transition advClick="0" advTm="28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64237" y="2321005"/>
            <a:ext cx="7263527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3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有牌面呀</a:t>
            </a:r>
            <a:endParaRPr lang="zh-CN" altLang="en-US" sz="13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80"/>
    </mc:Choice>
    <mc:Fallback>
      <p:transition advClick="0" advTm="28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46091" y="2105561"/>
            <a:ext cx="869981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初来乍到</a:t>
            </a:r>
            <a:endParaRPr lang="zh-CN" altLang="en-US" sz="16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80"/>
    </mc:Choice>
    <mc:Fallback>
      <p:transition advClick="0" advTm="2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027952" y="2705725"/>
            <a:ext cx="8136096" cy="1446550"/>
            <a:chOff x="3281944" y="2593369"/>
            <a:chExt cx="8136096" cy="1446550"/>
          </a:xfrm>
        </p:grpSpPr>
        <p:sp>
          <p:nvSpPr>
            <p:cNvPr id="4" name="矩形 3"/>
            <p:cNvSpPr/>
            <p:nvPr/>
          </p:nvSpPr>
          <p:spPr>
            <a:xfrm>
              <a:off x="6719318" y="2593369"/>
              <a:ext cx="4698722" cy="14465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8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江湖规矩</a:t>
              </a:r>
              <a:endParaRPr lang="zh-CN" altLang="en-US" sz="8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3281944" y="2593369"/>
              <a:ext cx="2441694" cy="14465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8800" dirty="0">
                  <a:solidFill>
                    <a:schemeClr val="bg1"/>
                  </a:solidFill>
                </a:rPr>
                <a:t>不懂</a:t>
              </a:r>
              <a:endParaRPr lang="zh-CN" altLang="en-US" sz="88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80"/>
    </mc:Choice>
    <mc:Fallback>
      <p:transition advClick="0" advTm="28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791523" y="2497976"/>
            <a:ext cx="4608954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请大家</a:t>
            </a:r>
            <a:endParaRPr lang="zh-CN" altLang="en-US" sz="115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 advClick="0" advTm="450"/>
    </mc:Choice>
    <mc:Fallback>
      <p:transition advClick="0" advTm="4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961809" y="2497976"/>
            <a:ext cx="6268382" cy="1862048"/>
            <a:chOff x="2731349" y="2593067"/>
            <a:chExt cx="6268382" cy="1862048"/>
          </a:xfrm>
        </p:grpSpPr>
        <p:sp>
          <p:nvSpPr>
            <p:cNvPr id="4" name="矩形 3"/>
            <p:cNvSpPr/>
            <p:nvPr/>
          </p:nvSpPr>
          <p:spPr>
            <a:xfrm>
              <a:off x="2731349" y="2593067"/>
              <a:ext cx="3134191" cy="18620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多多</a:t>
              </a:r>
              <a:endParaRPr lang="zh-CN" altLang="en-US" sz="1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5865540" y="2593067"/>
              <a:ext cx="3134191" cy="18620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500" b="1" dirty="0">
                  <a:solidFill>
                    <a:schemeClr val="bg1"/>
                  </a:solidFill>
                </a:rPr>
                <a:t>关照</a:t>
              </a:r>
              <a:endParaRPr lang="zh-CN" altLang="en-US" sz="115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50"/>
    </mc:Choice>
    <mc:Fallback>
      <p:transition advClick="0" advTm="35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961809" y="2497976"/>
            <a:ext cx="6268382" cy="1862048"/>
            <a:chOff x="2258703" y="2593067"/>
            <a:chExt cx="6268382" cy="1862048"/>
          </a:xfrm>
        </p:grpSpPr>
        <p:sp>
          <p:nvSpPr>
            <p:cNvPr id="4" name="矩形 3"/>
            <p:cNvSpPr/>
            <p:nvPr/>
          </p:nvSpPr>
          <p:spPr>
            <a:xfrm>
              <a:off x="2258703" y="2593067"/>
              <a:ext cx="3134191" cy="18620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多多</a:t>
              </a:r>
              <a:endParaRPr lang="zh-CN" altLang="en-US" sz="1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5392894" y="2593067"/>
              <a:ext cx="3134191" cy="18620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500" b="1" dirty="0">
                  <a:solidFill>
                    <a:schemeClr val="bg1"/>
                  </a:solidFill>
                </a:rPr>
                <a:t>帮助</a:t>
              </a:r>
              <a:endParaRPr lang="zh-CN" altLang="en-US" sz="115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50"/>
    </mc:Choice>
    <mc:Fallback>
      <p:transition advClick="0" advTm="35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28905" y="2497976"/>
            <a:ext cx="3134191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各位</a:t>
            </a:r>
            <a:endParaRPr lang="zh-CN" altLang="en-US" sz="1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80"/>
    </mc:Choice>
    <mc:Fallback>
      <p:transition advClick="0" advTm="28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51687" y="1851645"/>
            <a:ext cx="5288627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9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俗话</a:t>
            </a:r>
            <a:endParaRPr lang="zh-CN" altLang="en-US" sz="199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50"/>
    </mc:Choice>
    <mc:Fallback>
      <p:transition advClick="0" advTm="3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791523" y="2497976"/>
            <a:ext cx="4608954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说得好</a:t>
            </a:r>
            <a:endParaRPr lang="zh-CN" altLang="en-US" sz="1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50"/>
    </mc:Choice>
    <mc:Fallback>
      <p:transition advClick="0" advTm="3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91623" y="2497976"/>
            <a:ext cx="3134191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在家</a:t>
            </a:r>
            <a:endParaRPr lang="zh-CN" altLang="en-US" sz="1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50"/>
    </mc:Choice>
    <mc:Fallback>
      <p:transition advClick="0" advTm="3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" fill="hold"/>
                                        <p:tgtEl>
                                          <p:spTgt spid="4"/>
                                        </p:tgtEl>
                                      </p:cBhvr>
                                      <p:by x="103000" y="10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49094" y="2321005"/>
            <a:ext cx="5493812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3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靠父母</a:t>
            </a:r>
            <a:endParaRPr lang="zh-CN" altLang="en-US" sz="13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50"/>
    </mc:Choice>
    <mc:Fallback>
      <p:transition advClick="0" advTm="35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51687" y="1851645"/>
            <a:ext cx="5288627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9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出门</a:t>
            </a:r>
            <a:endParaRPr lang="zh-CN" altLang="en-US" sz="199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50"/>
    </mc:Choice>
    <mc:Fallback>
      <p:transition advClick="0" advTm="3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57008" y="2644170"/>
            <a:ext cx="387798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靠朋友</a:t>
            </a:r>
            <a:endParaRPr lang="zh-CN" altLang="en-US" sz="9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50"/>
    </mc:Choice>
    <mc:Fallback>
      <p:transition advClick="0" advTm="3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54142" y="2497976"/>
            <a:ext cx="6083717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希望我们</a:t>
            </a:r>
            <a:endParaRPr lang="zh-CN" altLang="en-US" sz="1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50"/>
    </mc:Choice>
    <mc:Fallback>
      <p:transition advClick="0" advTm="3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" fill="hold"/>
                                        <p:tgtEl>
                                          <p:spTgt spid="4"/>
                                        </p:tgtEl>
                                      </p:cBhvr>
                                      <p:by x="103000" y="10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06823" y="2321004"/>
            <a:ext cx="3724096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3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endParaRPr lang="zh-CN" altLang="en-US" sz="13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50"/>
    </mc:Choice>
    <mc:Fallback>
      <p:transition advClick="0" advTm="35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791523" y="2497976"/>
            <a:ext cx="4608954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愉快的</a:t>
            </a:r>
            <a:endParaRPr lang="zh-CN" altLang="en-US" sz="115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50"/>
    </mc:Choice>
    <mc:Fallback>
      <p:transition advClick="0" advTm="35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74879" y="2105561"/>
            <a:ext cx="4442242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玩耍</a:t>
            </a:r>
            <a:endParaRPr lang="zh-CN" altLang="en-US" sz="16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50"/>
    </mc:Choice>
    <mc:Fallback>
      <p:transition advClick="0" advTm="3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54142" y="2497976"/>
            <a:ext cx="6083717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亲朋好友</a:t>
            </a:r>
            <a:endParaRPr lang="zh-CN" altLang="en-US" sz="1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80"/>
    </mc:Choice>
    <mc:Fallback>
      <p:transition advClick="0" advTm="28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249256" y="2321004"/>
            <a:ext cx="6806672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3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哦豁儿</a:t>
            </a:r>
            <a:r>
              <a:rPr lang="en-US" altLang="zh-CN" sz="13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sz="13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50"/>
    </mc:Choice>
    <mc:Fallback>
      <p:transition advClick="0" advTm="3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054142" y="2497976"/>
            <a:ext cx="6083717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男女老少</a:t>
            </a:r>
            <a:endParaRPr lang="zh-CN" altLang="en-US" sz="1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80"/>
    </mc:Choice>
    <mc:Fallback>
      <p:transition advClick="0" advTm="28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10485" y="2105561"/>
            <a:ext cx="6571030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大家！</a:t>
            </a:r>
            <a:endParaRPr lang="zh-CN" altLang="en-US" sz="16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80"/>
    </mc:Choice>
    <mc:Fallback>
      <p:transition advClick="0" advTm="28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746091" y="2105561"/>
            <a:ext cx="869981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晚上好呀</a:t>
            </a:r>
            <a:endParaRPr lang="zh-CN" altLang="en-US" sz="1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80"/>
    </mc:Choice>
    <mc:Fallback>
      <p:transition advClick="0" advTm="28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64098" y="2497976"/>
            <a:ext cx="3134191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我是</a:t>
            </a:r>
            <a:endParaRPr lang="zh-CN" altLang="en-US" sz="1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80"/>
    </mc:Choice>
    <mc:Fallback>
      <p:transition advClick="0" advTm="28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310896" y="2705725"/>
            <a:ext cx="3570208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8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你们的</a:t>
            </a:r>
            <a:endParaRPr lang="zh-CN" altLang="en-US" sz="8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80"/>
    </mc:Choice>
    <mc:Fallback>
      <p:transition advClick="0" advTm="28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10485" y="2105561"/>
            <a:ext cx="6507480" cy="26460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徐蔚梓</a:t>
            </a:r>
            <a:endParaRPr lang="zh-CN" altLang="en-US" sz="16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80"/>
    </mc:Choice>
    <mc:Fallback>
      <p:transition advClick="0" advTm="280"/>
    </mc:Fallback>
  </mc:AlternateContent>
</p:sld>
</file>

<file path=ppt/tags/tag1.xml><?xml version="1.0" encoding="utf-8"?>
<p:tagLst xmlns:p="http://schemas.openxmlformats.org/presentationml/2006/main">
  <p:tag name="KSO_WPP_MARK_KEY" val="f0de11e2-3d5d-476b-96cf-b0ca95a2253d"/>
  <p:tag name="COMMONDATA" val="eyJjb3VudCI6MiwiaGRpZCI6IjM0M2M5ZGJhNzczZjJkOTRhYzBhNWU3NmEyM2QyNjFmIiwidXNlckNvdW50Ijoy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</Words>
  <Application>WPS 演示</Application>
  <PresentationFormat>宽屏</PresentationFormat>
  <Paragraphs>68</Paragraphs>
  <Slides>30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9" baseType="lpstr">
      <vt:lpstr>Arial</vt:lpstr>
      <vt:lpstr>宋体</vt:lpstr>
      <vt:lpstr>Wingdings</vt:lpstr>
      <vt:lpstr>微软雅黑</vt:lpstr>
      <vt:lpstr>等线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</dc:creator>
  <cp:lastModifiedBy>耽于行云</cp:lastModifiedBy>
  <cp:revision>13</cp:revision>
  <dcterms:created xsi:type="dcterms:W3CDTF">2020-04-27T03:09:00Z</dcterms:created>
  <dcterms:modified xsi:type="dcterms:W3CDTF">2023-04-09T17:50:52Z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KSOTemplateUUID">
    <vt:lpwstr>v1.0_mb_jxT9PhAUnEO61jGZjiK5sQ==</vt:lpwstr>
  </property>
  <property fmtid="{D5CDD505-2E9C-101B-9397-08002B2CF9AE}" pid="4" name="ICV">
    <vt:lpwstr>FCBD8BBC0FCE475EB9108A46ABD114ED_11</vt:lpwstr>
  </property>
</Properties>
</file>