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08B3-BF83-449D-A40C-1DDD87A8EFB5}" type="datetimeFigureOut">
              <a:rPr lang="ko-KR" altLang="en-US" smtClean="0"/>
              <a:pPr/>
              <a:t>2008-04-06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0D3F-FEFD-4F69-881D-AFE1916E7E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08B3-BF83-449D-A40C-1DDD87A8EFB5}" type="datetimeFigureOut">
              <a:rPr lang="ko-KR" altLang="en-US" smtClean="0"/>
              <a:pPr/>
              <a:t>2008-04-06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0D3F-FEFD-4F69-881D-AFE1916E7E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08B3-BF83-449D-A40C-1DDD87A8EFB5}" type="datetimeFigureOut">
              <a:rPr lang="ko-KR" altLang="en-US" smtClean="0"/>
              <a:pPr/>
              <a:t>2008-04-06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0D3F-FEFD-4F69-881D-AFE1916E7E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08B3-BF83-449D-A40C-1DDD87A8EFB5}" type="datetimeFigureOut">
              <a:rPr lang="ko-KR" altLang="en-US" smtClean="0"/>
              <a:pPr/>
              <a:t>2008-04-06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0D3F-FEFD-4F69-881D-AFE1916E7E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08B3-BF83-449D-A40C-1DDD87A8EFB5}" type="datetimeFigureOut">
              <a:rPr lang="ko-KR" altLang="en-US" smtClean="0"/>
              <a:pPr/>
              <a:t>2008-04-06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0D3F-FEFD-4F69-881D-AFE1916E7E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08B3-BF83-449D-A40C-1DDD87A8EFB5}" type="datetimeFigureOut">
              <a:rPr lang="ko-KR" altLang="en-US" smtClean="0"/>
              <a:pPr/>
              <a:t>2008-04-06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0D3F-FEFD-4F69-881D-AFE1916E7E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08B3-BF83-449D-A40C-1DDD87A8EFB5}" type="datetimeFigureOut">
              <a:rPr lang="ko-KR" altLang="en-US" smtClean="0"/>
              <a:pPr/>
              <a:t>2008-04-06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0D3F-FEFD-4F69-881D-AFE1916E7E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08B3-BF83-449D-A40C-1DDD87A8EFB5}" type="datetimeFigureOut">
              <a:rPr lang="ko-KR" altLang="en-US" smtClean="0"/>
              <a:pPr/>
              <a:t>2008-04-06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0D3F-FEFD-4F69-881D-AFE1916E7E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08B3-BF83-449D-A40C-1DDD87A8EFB5}" type="datetimeFigureOut">
              <a:rPr lang="ko-KR" altLang="en-US" smtClean="0"/>
              <a:pPr/>
              <a:t>2008-04-06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0D3F-FEFD-4F69-881D-AFE1916E7E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08B3-BF83-449D-A40C-1DDD87A8EFB5}" type="datetimeFigureOut">
              <a:rPr lang="ko-KR" altLang="en-US" smtClean="0"/>
              <a:pPr/>
              <a:t>2008-04-06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0D3F-FEFD-4F69-881D-AFE1916E7E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08B3-BF83-449D-A40C-1DDD87A8EFB5}" type="datetimeFigureOut">
              <a:rPr lang="ko-KR" altLang="en-US" smtClean="0"/>
              <a:pPr/>
              <a:t>2008-04-06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0D3F-FEFD-4F69-881D-AFE1916E7E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08B3-BF83-449D-A40C-1DDD87A8EFB5}" type="datetimeFigureOut">
              <a:rPr lang="ko-KR" altLang="en-US" smtClean="0"/>
              <a:pPr/>
              <a:t>2008-04-06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0D3F-FEFD-4F69-881D-AFE1916E7E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929058" y="642918"/>
            <a:ext cx="1285884" cy="1571636"/>
            <a:chOff x="2643174" y="857232"/>
            <a:chExt cx="714380" cy="1000132"/>
          </a:xfrm>
        </p:grpSpPr>
        <p:sp>
          <p:nvSpPr>
            <p:cNvPr id="4" name="직사각형 3"/>
            <p:cNvSpPr/>
            <p:nvPr/>
          </p:nvSpPr>
          <p:spPr>
            <a:xfrm>
              <a:off x="2643174" y="857232"/>
              <a:ext cx="714380" cy="1000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14612" y="1214422"/>
              <a:ext cx="71438" cy="2857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14678" y="1214422"/>
              <a:ext cx="71438" cy="2857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500298" y="2500306"/>
            <a:ext cx="1285884" cy="1571636"/>
            <a:chOff x="2643174" y="857232"/>
            <a:chExt cx="714380" cy="1000132"/>
          </a:xfrm>
        </p:grpSpPr>
        <p:sp>
          <p:nvSpPr>
            <p:cNvPr id="11" name="직사각형 10"/>
            <p:cNvSpPr/>
            <p:nvPr/>
          </p:nvSpPr>
          <p:spPr>
            <a:xfrm>
              <a:off x="2643174" y="857232"/>
              <a:ext cx="714380" cy="1000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14612" y="1214422"/>
              <a:ext cx="71438" cy="2857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14678" y="1214422"/>
              <a:ext cx="71438" cy="2857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357818" y="2500306"/>
            <a:ext cx="1285884" cy="1571636"/>
            <a:chOff x="2643174" y="857232"/>
            <a:chExt cx="714380" cy="1000132"/>
          </a:xfrm>
        </p:grpSpPr>
        <p:sp>
          <p:nvSpPr>
            <p:cNvPr id="15" name="직사각형 14"/>
            <p:cNvSpPr/>
            <p:nvPr/>
          </p:nvSpPr>
          <p:spPr>
            <a:xfrm>
              <a:off x="2643174" y="857232"/>
              <a:ext cx="714380" cy="1000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714612" y="1214422"/>
              <a:ext cx="71438" cy="2857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14678" y="1214422"/>
              <a:ext cx="71438" cy="2857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929058" y="4429132"/>
            <a:ext cx="1285884" cy="1571636"/>
            <a:chOff x="2643174" y="857232"/>
            <a:chExt cx="714380" cy="1000132"/>
          </a:xfrm>
        </p:grpSpPr>
        <p:sp>
          <p:nvSpPr>
            <p:cNvPr id="19" name="직사각형 18"/>
            <p:cNvSpPr/>
            <p:nvPr/>
          </p:nvSpPr>
          <p:spPr>
            <a:xfrm>
              <a:off x="2643174" y="857232"/>
              <a:ext cx="714380" cy="1000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14612" y="1214422"/>
              <a:ext cx="71438" cy="2857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214678" y="1214422"/>
              <a:ext cx="71438" cy="2857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142976" y="4429132"/>
            <a:ext cx="1285884" cy="1571636"/>
            <a:chOff x="2643174" y="857232"/>
            <a:chExt cx="714380" cy="1000132"/>
          </a:xfrm>
        </p:grpSpPr>
        <p:sp>
          <p:nvSpPr>
            <p:cNvPr id="23" name="직사각형 22"/>
            <p:cNvSpPr/>
            <p:nvPr/>
          </p:nvSpPr>
          <p:spPr>
            <a:xfrm>
              <a:off x="2643174" y="857232"/>
              <a:ext cx="714380" cy="1000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14612" y="1214422"/>
              <a:ext cx="71438" cy="2857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14678" y="1214422"/>
              <a:ext cx="71438" cy="2857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715140" y="4429132"/>
            <a:ext cx="1285884" cy="1571636"/>
            <a:chOff x="2643174" y="857232"/>
            <a:chExt cx="714380" cy="1000132"/>
          </a:xfrm>
        </p:grpSpPr>
        <p:sp>
          <p:nvSpPr>
            <p:cNvPr id="27" name="직사각형 26"/>
            <p:cNvSpPr/>
            <p:nvPr/>
          </p:nvSpPr>
          <p:spPr>
            <a:xfrm>
              <a:off x="2643174" y="857232"/>
              <a:ext cx="714380" cy="1000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14612" y="1214422"/>
              <a:ext cx="71438" cy="2857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214678" y="1214422"/>
              <a:ext cx="71438" cy="2857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186235" y="1103733"/>
            <a:ext cx="77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0000"/>
                </a:solidFill>
              </a:rPr>
              <a:t>1</a:t>
            </a:r>
            <a:endParaRPr lang="ko-KR" altLang="en-US" sz="3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757475" y="2961121"/>
            <a:ext cx="77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0000"/>
                </a:solidFill>
              </a:rPr>
              <a:t>2</a:t>
            </a:r>
            <a:endParaRPr lang="ko-KR" altLang="en-US" sz="3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614995" y="2961121"/>
            <a:ext cx="77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3</a:t>
            </a:r>
            <a:endParaRPr lang="ko-KR" altLang="en-US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186235" y="4889947"/>
            <a:ext cx="77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0000"/>
                </a:solidFill>
              </a:rPr>
              <a:t>5</a:t>
            </a:r>
            <a:endParaRPr lang="ko-KR" altLang="en-US" sz="3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400153" y="4889947"/>
            <a:ext cx="77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0000"/>
                </a:solidFill>
              </a:rPr>
              <a:t>4</a:t>
            </a:r>
            <a:endParaRPr lang="ko-KR" altLang="en-US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972317" y="4889947"/>
            <a:ext cx="77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0000"/>
                </a:solidFill>
              </a:rPr>
              <a:t>6</a:t>
            </a:r>
            <a:endParaRPr lang="ko-KR" altLang="en-US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cdsl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wizest</dc:creator>
  <cp:lastModifiedBy>wizest</cp:lastModifiedBy>
  <cp:revision>3</cp:revision>
  <dcterms:created xsi:type="dcterms:W3CDTF">2008-04-06T07:53:29Z</dcterms:created>
  <dcterms:modified xsi:type="dcterms:W3CDTF">2008-04-06T08:42:44Z</dcterms:modified>
</cp:coreProperties>
</file>