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50" d="100"/>
          <a:sy n="150" d="100"/>
        </p:scale>
        <p:origin x="1140" y="9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F3BF-9B96-42EB-9140-90E63A7EAF2D}" type="datetimeFigureOut">
              <a:rPr lang="ko-KR" altLang="en-US" smtClean="0"/>
              <a:pPr/>
              <a:t>2008-04-06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0BB7-C341-4F36-AA4C-8F464561D4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F3BF-9B96-42EB-9140-90E63A7EAF2D}" type="datetimeFigureOut">
              <a:rPr lang="ko-KR" altLang="en-US" smtClean="0"/>
              <a:pPr/>
              <a:t>2008-04-06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0BB7-C341-4F36-AA4C-8F464561D4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F3BF-9B96-42EB-9140-90E63A7EAF2D}" type="datetimeFigureOut">
              <a:rPr lang="ko-KR" altLang="en-US" smtClean="0"/>
              <a:pPr/>
              <a:t>2008-04-06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0BB7-C341-4F36-AA4C-8F464561D4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F3BF-9B96-42EB-9140-90E63A7EAF2D}" type="datetimeFigureOut">
              <a:rPr lang="ko-KR" altLang="en-US" smtClean="0"/>
              <a:pPr/>
              <a:t>2008-04-06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0BB7-C341-4F36-AA4C-8F464561D4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F3BF-9B96-42EB-9140-90E63A7EAF2D}" type="datetimeFigureOut">
              <a:rPr lang="ko-KR" altLang="en-US" smtClean="0"/>
              <a:pPr/>
              <a:t>2008-04-06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0BB7-C341-4F36-AA4C-8F464561D4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F3BF-9B96-42EB-9140-90E63A7EAF2D}" type="datetimeFigureOut">
              <a:rPr lang="ko-KR" altLang="en-US" smtClean="0"/>
              <a:pPr/>
              <a:t>2008-04-06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0BB7-C341-4F36-AA4C-8F464561D4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F3BF-9B96-42EB-9140-90E63A7EAF2D}" type="datetimeFigureOut">
              <a:rPr lang="ko-KR" altLang="en-US" smtClean="0"/>
              <a:pPr/>
              <a:t>2008-04-06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0BB7-C341-4F36-AA4C-8F464561D4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F3BF-9B96-42EB-9140-90E63A7EAF2D}" type="datetimeFigureOut">
              <a:rPr lang="ko-KR" altLang="en-US" smtClean="0"/>
              <a:pPr/>
              <a:t>2008-04-06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0BB7-C341-4F36-AA4C-8F464561D4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F3BF-9B96-42EB-9140-90E63A7EAF2D}" type="datetimeFigureOut">
              <a:rPr lang="ko-KR" altLang="en-US" smtClean="0"/>
              <a:pPr/>
              <a:t>2008-04-06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0BB7-C341-4F36-AA4C-8F464561D4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F3BF-9B96-42EB-9140-90E63A7EAF2D}" type="datetimeFigureOut">
              <a:rPr lang="ko-KR" altLang="en-US" smtClean="0"/>
              <a:pPr/>
              <a:t>2008-04-06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0BB7-C341-4F36-AA4C-8F464561D4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F3BF-9B96-42EB-9140-90E63A7EAF2D}" type="datetimeFigureOut">
              <a:rPr lang="ko-KR" altLang="en-US" smtClean="0"/>
              <a:pPr/>
              <a:t>2008-04-06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0BB7-C341-4F36-AA4C-8F464561D4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1F3BF-9B96-42EB-9140-90E63A7EAF2D}" type="datetimeFigureOut">
              <a:rPr lang="ko-KR" altLang="en-US" smtClean="0"/>
              <a:pPr/>
              <a:t>2008-04-06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00BB7-C341-4F36-AA4C-8F464561D4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research\Formation Control\laplacian.png"/>
          <p:cNvPicPr>
            <a:picLocks noChangeAspect="1" noChangeArrowheads="1"/>
          </p:cNvPicPr>
          <p:nvPr/>
        </p:nvPicPr>
        <p:blipFill>
          <a:blip r:embed="rId2">
            <a:lum contrast="40000"/>
          </a:blip>
          <a:srcRect/>
          <a:stretch>
            <a:fillRect/>
          </a:stretch>
        </p:blipFill>
        <p:spPr bwMode="auto">
          <a:xfrm rot="1853926">
            <a:off x="3025240" y="1771595"/>
            <a:ext cx="3539992" cy="3883958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4196338" y="1661522"/>
            <a:ext cx="500066" cy="42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</a:t>
            </a:r>
            <a:endParaRPr lang="ko-KR" altLang="en-US" sz="2400" b="1" dirty="0">
              <a:solidFill>
                <a:schemeClr val="tx1"/>
              </a:solidFill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91194" y="2882754"/>
            <a:ext cx="500066" cy="42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2</a:t>
            </a:r>
            <a:endParaRPr lang="ko-KR" altLang="en-US" sz="2800" b="1" dirty="0">
              <a:solidFill>
                <a:schemeClr val="tx1"/>
              </a:solidFill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29190" y="2866732"/>
            <a:ext cx="500066" cy="42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3</a:t>
            </a:r>
            <a:endParaRPr lang="ko-KR" altLang="en-US" sz="2400" b="1" dirty="0">
              <a:solidFill>
                <a:schemeClr val="tx1"/>
              </a:solidFill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813758" y="4106436"/>
            <a:ext cx="500066" cy="42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4</a:t>
            </a:r>
            <a:endParaRPr lang="ko-KR" altLang="en-US" sz="2800" b="1" dirty="0">
              <a:solidFill>
                <a:schemeClr val="tx1"/>
              </a:solidFill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14810" y="4106436"/>
            <a:ext cx="500066" cy="42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5</a:t>
            </a:r>
            <a:endParaRPr lang="ko-KR" altLang="en-US" sz="2800" b="1" dirty="0">
              <a:solidFill>
                <a:schemeClr val="tx1"/>
              </a:solidFill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18312" y="4108886"/>
            <a:ext cx="500066" cy="42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6</a:t>
            </a:r>
            <a:endParaRPr lang="ko-KR" altLang="en-US" sz="2800" b="1" dirty="0">
              <a:solidFill>
                <a:schemeClr val="tx1"/>
              </a:solidFill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</Words>
  <Application>Microsoft Office PowerPoint</Application>
  <PresentationFormat>화면 슬라이드 쇼(4:3)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cdsl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wizest</dc:creator>
  <cp:lastModifiedBy>wizest</cp:lastModifiedBy>
  <cp:revision>3</cp:revision>
  <dcterms:created xsi:type="dcterms:W3CDTF">2008-04-06T08:32:56Z</dcterms:created>
  <dcterms:modified xsi:type="dcterms:W3CDTF">2008-04-06T08:51:21Z</dcterms:modified>
</cp:coreProperties>
</file>