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098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BEE9-E322-49A4-BA96-6F22CB778E3F}" type="datetimeFigureOut">
              <a:rPr lang="ko-KR" altLang="en-US" smtClean="0"/>
              <a:t>2008-03-30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79E1-1789-4DD4-9F14-96E37B9E0A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736" y="1571612"/>
            <a:ext cx="4214842" cy="30003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2035952" y="2250273"/>
            <a:ext cx="2786082" cy="157163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V="1">
            <a:off x="2643174" y="3929066"/>
            <a:ext cx="1571636" cy="57150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43174" y="1643050"/>
            <a:ext cx="4071966" cy="22860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000496" y="1928802"/>
            <a:ext cx="2643206" cy="2571768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00438"/>
            <a:ext cx="1143008" cy="1143008"/>
          </a:xfrm>
          <a:prstGeom prst="rect">
            <a:avLst/>
          </a:prstGeom>
          <a:noFill/>
        </p:spPr>
      </p:pic>
      <p:pic>
        <p:nvPicPr>
          <p:cNvPr id="11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143248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000108"/>
            <a:ext cx="1143008" cy="1143008"/>
          </a:xfrm>
          <a:prstGeom prst="rect">
            <a:avLst/>
          </a:prstGeom>
          <a:noFill/>
        </p:spPr>
      </p:pic>
      <p:pic>
        <p:nvPicPr>
          <p:cNvPr id="13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14338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36" y="1571612"/>
            <a:ext cx="4214842" cy="30003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5000628" y="4572008"/>
            <a:ext cx="1714512" cy="14287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357422" y="4429132"/>
            <a:ext cx="357190" cy="14287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5400000" flipH="1" flipV="1">
            <a:off x="5143504" y="1714488"/>
            <a:ext cx="1643074" cy="1500198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2571736" y="1571612"/>
            <a:ext cx="571504" cy="14287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00438"/>
            <a:ext cx="1143008" cy="1143008"/>
          </a:xfrm>
          <a:prstGeom prst="rect">
            <a:avLst/>
          </a:prstGeom>
          <a:noFill/>
        </p:spPr>
      </p:pic>
      <p:pic>
        <p:nvPicPr>
          <p:cNvPr id="10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143248"/>
            <a:ext cx="1143008" cy="1143008"/>
          </a:xfrm>
          <a:prstGeom prst="rect">
            <a:avLst/>
          </a:prstGeom>
          <a:noFill/>
        </p:spPr>
      </p:pic>
      <p:pic>
        <p:nvPicPr>
          <p:cNvPr id="11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000108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8" descr="C:\Documents and Settings\wizest\Local Settings\Temporary Internet Files\Content.IE5\QE2RSEXK\MCj043388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14338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cdsl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wizest</dc:creator>
  <cp:lastModifiedBy>wizest</cp:lastModifiedBy>
  <cp:revision>2</cp:revision>
  <dcterms:created xsi:type="dcterms:W3CDTF">2008-03-30T10:37:25Z</dcterms:created>
  <dcterms:modified xsi:type="dcterms:W3CDTF">2008-03-30T10:55:57Z</dcterms:modified>
</cp:coreProperties>
</file>