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-2600" y="-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6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0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04ED-BA02-4453-8990-C3CE2435DD8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40" y="4464455"/>
            <a:ext cx="889761" cy="889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30" y="3882396"/>
            <a:ext cx="1063372" cy="1215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33" y="3346061"/>
            <a:ext cx="1410594" cy="802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467" y="2613286"/>
            <a:ext cx="2309000" cy="2030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889" y="2115834"/>
            <a:ext cx="1485991" cy="1405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5172" y="1851035"/>
            <a:ext cx="1866794" cy="1417820"/>
          </a:xfrm>
          <a:prstGeom prst="rect">
            <a:avLst/>
          </a:prstGeom>
        </p:spPr>
      </p:pic>
      <p:pic>
        <p:nvPicPr>
          <p:cNvPr id="16" name="Picture 15" descr="MaxSizeBlank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249" y="-127001"/>
            <a:ext cx="13738548" cy="686927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2501417" y="3158067"/>
            <a:ext cx="500016" cy="1268001"/>
          </a:xfrm>
          <a:prstGeom prst="straightConnector1">
            <a:avLst/>
          </a:prstGeom>
          <a:ln w="50800" cap="rnd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3540467" y="2620433"/>
            <a:ext cx="447333" cy="1189834"/>
          </a:xfrm>
          <a:prstGeom prst="straightConnector1">
            <a:avLst/>
          </a:prstGeom>
          <a:ln w="50800" cap="rnd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endCxn id="5" idx="0"/>
          </p:cNvCxnSpPr>
          <p:nvPr/>
        </p:nvCxnSpPr>
        <p:spPr>
          <a:xfrm>
            <a:off x="4872567" y="2370667"/>
            <a:ext cx="243263" cy="975394"/>
          </a:xfrm>
          <a:prstGeom prst="straightConnector1">
            <a:avLst/>
          </a:prstGeom>
          <a:ln w="50800" cap="rnd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484442" y="1769533"/>
            <a:ext cx="9491" cy="886108"/>
          </a:xfrm>
          <a:prstGeom prst="straightConnector1">
            <a:avLst/>
          </a:prstGeom>
          <a:ln w="50800" cap="rnd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8280400" y="1566333"/>
            <a:ext cx="262899" cy="550482"/>
          </a:xfrm>
          <a:prstGeom prst="straightConnector1">
            <a:avLst/>
          </a:prstGeom>
          <a:ln w="50800" cap="rnd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9719733" y="1337733"/>
            <a:ext cx="285933" cy="528913"/>
          </a:xfrm>
          <a:prstGeom prst="straightConnector1">
            <a:avLst/>
          </a:prstGeom>
          <a:ln w="50800" cap="rnd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Computer</dc:creator>
  <cp:lastModifiedBy>Aaron Becker</cp:lastModifiedBy>
  <cp:revision>14</cp:revision>
  <dcterms:created xsi:type="dcterms:W3CDTF">2017-02-10T08:44:30Z</dcterms:created>
  <dcterms:modified xsi:type="dcterms:W3CDTF">2017-05-03T22:40:21Z</dcterms:modified>
</cp:coreProperties>
</file>