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6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6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6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2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4ED-BA02-4453-8990-C3CE2435DD8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0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04ED-BA02-4453-8990-C3CE2435DD8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CB8C1-A104-4675-A7C6-DA8FCD2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5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51" y="1519312"/>
            <a:ext cx="5076897" cy="3819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141" y="3559998"/>
            <a:ext cx="249958" cy="2499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547" y="3343571"/>
            <a:ext cx="298730" cy="341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725" y="3153623"/>
            <a:ext cx="396274" cy="225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5730" y="2998161"/>
            <a:ext cx="353599" cy="310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664" y="2847097"/>
            <a:ext cx="417455" cy="394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7689" y="2736248"/>
            <a:ext cx="524433" cy="398304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6848585" y="2510538"/>
            <a:ext cx="123247" cy="2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25974">
            <a:off x="6225086" y="2652470"/>
            <a:ext cx="214589" cy="3976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615547">
            <a:off x="5574746" y="2979871"/>
            <a:ext cx="249958" cy="2621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9413" y="3132285"/>
            <a:ext cx="176799" cy="2682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2833" y="3389954"/>
            <a:ext cx="188992" cy="2560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7576" y="2388628"/>
            <a:ext cx="20728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Computer</dc:creator>
  <cp:lastModifiedBy>My Computer</cp:lastModifiedBy>
  <cp:revision>12</cp:revision>
  <dcterms:created xsi:type="dcterms:W3CDTF">2017-02-10T08:44:30Z</dcterms:created>
  <dcterms:modified xsi:type="dcterms:W3CDTF">2017-05-02T20:31:58Z</dcterms:modified>
</cp:coreProperties>
</file>