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y%20Computer\Downloads\Physical_Assembly_Board_Success_Rate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aseline="0" dirty="0"/>
              <a:t>Success Rate of Physical Assembly Model</a:t>
            </a:r>
          </a:p>
        </c:rich>
      </c:tx>
      <c:layout>
        <c:manualLayout>
          <c:xMode val="edge"/>
          <c:yMode val="edge"/>
          <c:x val="0.16522214725813333"/>
          <c:y val="2.364170556423097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Three Particle Row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Sheet1!$B$3:$B$10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Sheet1!$C$3:$C$10</c:f>
              <c:numCache>
                <c:formatCode>General</c:formatCode>
                <c:ptCount val="8"/>
                <c:pt idx="0">
                  <c:v>100</c:v>
                </c:pt>
                <c:pt idx="1">
                  <c:v>90</c:v>
                </c:pt>
                <c:pt idx="2">
                  <c:v>90</c:v>
                </c:pt>
                <c:pt idx="3">
                  <c:v>70</c:v>
                </c:pt>
                <c:pt idx="4">
                  <c:v>40</c:v>
                </c:pt>
                <c:pt idx="5">
                  <c:v>30</c:v>
                </c:pt>
                <c:pt idx="6">
                  <c:v>10</c:v>
                </c:pt>
                <c:pt idx="7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ABF-45D7-BC31-85FF792AF7BE}"/>
            </c:ext>
          </c:extLst>
        </c:ser>
        <c:ser>
          <c:idx val="1"/>
          <c:order val="1"/>
          <c:tx>
            <c:v>Three Particle Column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Sheet1!$B$3:$B$10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Sheet1!$D$3:$D$10</c:f>
              <c:numCache>
                <c:formatCode>General</c:formatCode>
                <c:ptCount val="8"/>
                <c:pt idx="0">
                  <c:v>100</c:v>
                </c:pt>
                <c:pt idx="1">
                  <c:v>90</c:v>
                </c:pt>
                <c:pt idx="2">
                  <c:v>80</c:v>
                </c:pt>
                <c:pt idx="3">
                  <c:v>70</c:v>
                </c:pt>
                <c:pt idx="4">
                  <c:v>50</c:v>
                </c:pt>
                <c:pt idx="5">
                  <c:v>40</c:v>
                </c:pt>
                <c:pt idx="6">
                  <c:v>30</c:v>
                </c:pt>
                <c:pt idx="7">
                  <c:v>10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FABF-45D7-BC31-85FF792AF7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7379576"/>
        <c:axId val="267383496"/>
      </c:scatterChart>
      <c:valAx>
        <c:axId val="267379576"/>
        <c:scaling>
          <c:orientation val="minMax"/>
          <c:max val="8"/>
          <c:min val="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200" baseline="0" dirty="0"/>
                  <a:t>Number of Particles per Hopper</a:t>
                </a:r>
              </a:p>
            </c:rich>
          </c:tx>
          <c:layout>
            <c:manualLayout>
              <c:xMode val="edge"/>
              <c:yMode val="edge"/>
              <c:x val="0.25697451591373371"/>
              <c:y val="0.9147345324767859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7383496"/>
        <c:crosses val="autoZero"/>
        <c:crossBetween val="midCat"/>
      </c:valAx>
      <c:valAx>
        <c:axId val="26738349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200" baseline="0"/>
                  <a:t>Success Rate (%)</a:t>
                </a:r>
              </a:p>
            </c:rich>
          </c:tx>
          <c:layout>
            <c:manualLayout>
              <c:xMode val="edge"/>
              <c:yMode val="edge"/>
              <c:x val="4.9440131153130609E-3"/>
              <c:y val="0.3326672495381427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73795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247319736981305"/>
          <c:y val="0.70851783720663208"/>
          <c:w val="0.18752680263018695"/>
          <c:h val="0.104802597345489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="1" i="0" baseline="0"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0.8142</cdr:x>
      <cdr:y>0.10463</cdr:y>
    </cdr:from>
    <cdr:to>
      <cdr:x>1</cdr:x>
      <cdr:y>0.30904</cdr:y>
    </cdr:to>
    <cdr:pic>
      <cdr:nvPicPr>
        <cdr:cNvPr id="2" name="Picture 1">
          <a:extLst xmlns:a="http://schemas.openxmlformats.org/drawingml/2006/main">
            <a:ext uri="{FF2B5EF4-FFF2-40B4-BE49-F238E27FC236}">
              <a16:creationId xmlns:a16="http://schemas.microsoft.com/office/drawing/2014/main" id="{00000000-0008-0000-0000-000003000000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 cstate="print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9758809" y="642434"/>
          <a:ext cx="2226955" cy="1255101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0.815</cdr:x>
      <cdr:y>0</cdr:y>
    </cdr:from>
    <cdr:to>
      <cdr:x>0.89129</cdr:x>
      <cdr:y>0.04819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9768390" y="0"/>
          <a:ext cx="914400" cy="29590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0.8043</cdr:x>
      <cdr:y>0.03956</cdr:y>
    </cdr:from>
    <cdr:to>
      <cdr:x>0.98231</cdr:x>
      <cdr:y>0.10431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9640129" y="242898"/>
          <a:ext cx="2133600" cy="39756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US" sz="2400" b="1" dirty="0"/>
            <a:t>Column</a:t>
          </a:r>
        </a:p>
      </cdr:txBody>
    </cdr:sp>
  </cdr:relSizeAnchor>
  <cdr:relSizeAnchor xmlns:cdr="http://schemas.openxmlformats.org/drawingml/2006/chartDrawing">
    <cdr:from>
      <cdr:x>0.815</cdr:x>
      <cdr:y>0.34172</cdr:y>
    </cdr:from>
    <cdr:to>
      <cdr:x>0.99115</cdr:x>
      <cdr:y>0.39999</cdr:y>
    </cdr:to>
    <cdr:sp macro="" textlink="">
      <cdr:nvSpPr>
        <cdr:cNvPr id="6" name="TextBox 5"/>
        <cdr:cNvSpPr txBox="1"/>
      </cdr:nvSpPr>
      <cdr:spPr>
        <a:xfrm xmlns:a="http://schemas.openxmlformats.org/drawingml/2006/main">
          <a:off x="9768390" y="2098203"/>
          <a:ext cx="2111356" cy="35780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US" sz="2400" b="1" dirty="0"/>
            <a:t>Row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94A5-AB32-45CA-B475-45CFA30BA6C0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0415-7A80-4AA8-8E70-81CF2A69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29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94A5-AB32-45CA-B475-45CFA30BA6C0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0415-7A80-4AA8-8E70-81CF2A69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11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94A5-AB32-45CA-B475-45CFA30BA6C0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0415-7A80-4AA8-8E70-81CF2A69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5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94A5-AB32-45CA-B475-45CFA30BA6C0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0415-7A80-4AA8-8E70-81CF2A69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95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94A5-AB32-45CA-B475-45CFA30BA6C0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0415-7A80-4AA8-8E70-81CF2A69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27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94A5-AB32-45CA-B475-45CFA30BA6C0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0415-7A80-4AA8-8E70-81CF2A69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2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94A5-AB32-45CA-B475-45CFA30BA6C0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0415-7A80-4AA8-8E70-81CF2A69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11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94A5-AB32-45CA-B475-45CFA30BA6C0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0415-7A80-4AA8-8E70-81CF2A69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8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94A5-AB32-45CA-B475-45CFA30BA6C0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0415-7A80-4AA8-8E70-81CF2A69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139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94A5-AB32-45CA-B475-45CFA30BA6C0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0415-7A80-4AA8-8E70-81CF2A69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30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94A5-AB32-45CA-B475-45CFA30BA6C0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0415-7A80-4AA8-8E70-81CF2A69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09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994A5-AB32-45CA-B475-45CFA30BA6C0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20415-7A80-4AA8-8E70-81CF2A69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92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1476408"/>
              </p:ext>
            </p:extLst>
          </p:nvPr>
        </p:nvGraphicFramePr>
        <p:xfrm>
          <a:off x="100219" y="167919"/>
          <a:ext cx="11985764" cy="61401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0000000-0008-0000-0000-0000040000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609" y="2671925"/>
            <a:ext cx="2217374" cy="113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918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16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 Computer</dc:creator>
  <cp:lastModifiedBy>My Computer</cp:lastModifiedBy>
  <cp:revision>9</cp:revision>
  <dcterms:created xsi:type="dcterms:W3CDTF">2017-05-01T15:47:55Z</dcterms:created>
  <dcterms:modified xsi:type="dcterms:W3CDTF">2017-05-02T20:08:53Z</dcterms:modified>
</cp:coreProperties>
</file>