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640" y="-104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4"/>
            <a:ext cx="77724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709"/>
            <a:ext cx="205740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709"/>
            <a:ext cx="601980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09"/>
            <a:ext cx="77724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5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11200"/>
            <a:ext cx="4038600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11200"/>
            <a:ext cx="4038600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3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3409"/>
            <a:ext cx="4040188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9917"/>
            <a:ext cx="4040188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409"/>
            <a:ext cx="404177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9917"/>
            <a:ext cx="404177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0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2033"/>
            <a:ext cx="3008313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4"/>
            <a:ext cx="5111750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56734"/>
            <a:ext cx="3008313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3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00400"/>
            <a:ext cx="54864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8517"/>
            <a:ext cx="54864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78225"/>
            <a:ext cx="54864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5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7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431B-77AA-E94B-9F03-4B52DDB1E73C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67"/>
            <a:ext cx="2895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67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AD336-6F17-0E4F-9D68-1428CB6D7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DSC_00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" y="0"/>
            <a:ext cx="9120721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3418" y="436527"/>
            <a:ext cx="674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/>
                <a:cs typeface="Garamond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969" y="463538"/>
            <a:ext cx="674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/>
                <a:cs typeface="Garamond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4976" y="469875"/>
            <a:ext cx="674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/>
                <a:cs typeface="Garamond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9299" y="549243"/>
            <a:ext cx="674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rPr>
              <a:t>A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"/>
              <a:cs typeface="Gill San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80507" y="-58054"/>
            <a:ext cx="708260" cy="1431688"/>
            <a:chOff x="7560195" y="-58054"/>
            <a:chExt cx="708260" cy="1431688"/>
          </a:xfrm>
        </p:grpSpPr>
        <p:sp>
          <p:nvSpPr>
            <p:cNvPr id="10" name="TextBox 9"/>
            <p:cNvSpPr txBox="1"/>
            <p:nvPr/>
          </p:nvSpPr>
          <p:spPr>
            <a:xfrm>
              <a:off x="7560195" y="542637"/>
              <a:ext cx="67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Gill Sans"/>
                  <a:cs typeface="Gill Sans"/>
                </a:rPr>
                <a:t>A</a:t>
              </a:r>
              <a:endPara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93816" y="-58054"/>
              <a:ext cx="67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Gill Sans"/>
                  <a:cs typeface="Gill Sans"/>
                </a:rPr>
                <a:t>_</a:t>
              </a:r>
              <a:endPara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33944" y="2872269"/>
            <a:ext cx="708260" cy="1431688"/>
            <a:chOff x="7560195" y="-58054"/>
            <a:chExt cx="708260" cy="1431688"/>
          </a:xfrm>
        </p:grpSpPr>
        <p:sp>
          <p:nvSpPr>
            <p:cNvPr id="15" name="TextBox 14"/>
            <p:cNvSpPr txBox="1"/>
            <p:nvPr/>
          </p:nvSpPr>
          <p:spPr>
            <a:xfrm>
              <a:off x="7560195" y="542637"/>
              <a:ext cx="67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Gill Sans"/>
                  <a:cs typeface="Gill Sans"/>
                </a:rPr>
                <a:t>A</a:t>
              </a:r>
              <a:endPara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93816" y="-58054"/>
              <a:ext cx="67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Gill Sans"/>
                  <a:cs typeface="Gill Sans"/>
                </a:rPr>
                <a:t>_</a:t>
              </a:r>
              <a:endPara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80212" y="2872269"/>
            <a:ext cx="708260" cy="1431688"/>
            <a:chOff x="7560195" y="-58054"/>
            <a:chExt cx="708260" cy="1431688"/>
          </a:xfrm>
        </p:grpSpPr>
        <p:sp>
          <p:nvSpPr>
            <p:cNvPr id="18" name="TextBox 17"/>
            <p:cNvSpPr txBox="1"/>
            <p:nvPr/>
          </p:nvSpPr>
          <p:spPr>
            <a:xfrm>
              <a:off x="7560195" y="542637"/>
              <a:ext cx="67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Gill Sans"/>
                  <a:cs typeface="Gill Sans"/>
                </a:rPr>
                <a:t>A</a:t>
              </a:r>
              <a:endPara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3816" y="-58054"/>
              <a:ext cx="67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Gill Sans"/>
                  <a:cs typeface="Gill Sans"/>
                </a:rPr>
                <a:t>_</a:t>
              </a:r>
              <a:endPara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45496" y="2872269"/>
            <a:ext cx="708260" cy="1431688"/>
            <a:chOff x="7560195" y="-58054"/>
            <a:chExt cx="708260" cy="1431688"/>
          </a:xfrm>
        </p:grpSpPr>
        <p:sp>
          <p:nvSpPr>
            <p:cNvPr id="21" name="TextBox 20"/>
            <p:cNvSpPr txBox="1"/>
            <p:nvPr/>
          </p:nvSpPr>
          <p:spPr>
            <a:xfrm>
              <a:off x="7560195" y="542637"/>
              <a:ext cx="67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Gill Sans"/>
                  <a:cs typeface="Gill Sans"/>
                </a:rPr>
                <a:t>A</a:t>
              </a:r>
              <a:endPara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3816" y="-58054"/>
              <a:ext cx="67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Gill Sans"/>
                  <a:cs typeface="Gill Sans"/>
                </a:rPr>
                <a:t>_</a:t>
              </a:r>
              <a:endPara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91211" y="2876168"/>
            <a:ext cx="708260" cy="1431688"/>
            <a:chOff x="7560195" y="-58054"/>
            <a:chExt cx="708260" cy="1431688"/>
          </a:xfrm>
        </p:grpSpPr>
        <p:sp>
          <p:nvSpPr>
            <p:cNvPr id="24" name="TextBox 23"/>
            <p:cNvSpPr txBox="1"/>
            <p:nvPr/>
          </p:nvSpPr>
          <p:spPr>
            <a:xfrm>
              <a:off x="7560195" y="542637"/>
              <a:ext cx="67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Gill Sans"/>
                  <a:cs typeface="Gill Sans"/>
                </a:rPr>
                <a:t>A</a:t>
              </a:r>
              <a:endPara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93816" y="-58054"/>
              <a:ext cx="6746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Gill Sans"/>
                  <a:cs typeface="Gill Sans"/>
                </a:rPr>
                <a:t>_</a:t>
              </a:r>
              <a:endPara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46582" y="3472960"/>
            <a:ext cx="674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rPr>
              <a:t>A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19031" y="3471128"/>
            <a:ext cx="674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rPr>
              <a:t>A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65024" y="3475981"/>
            <a:ext cx="674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rPr>
              <a:t>A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"/>
              <a:cs typeface="Gill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1017" y="3482523"/>
            <a:ext cx="674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"/>
                <a:cs typeface="Gill Sans"/>
              </a:rPr>
              <a:t>A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0923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2014-10-07T00:40:58Z</dcterms:created>
  <dcterms:modified xsi:type="dcterms:W3CDTF">2014-10-07T00:50:23Z</dcterms:modified>
</cp:coreProperties>
</file>