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4297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20" y="-952"/>
      </p:cViewPr>
      <p:guideLst>
        <p:guide orient="horz" pos="13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y%20Computer\Downloads\Physical_Assembly_Board_Success_Rate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37348674644353"/>
          <c:y val="0.0424949105399044"/>
          <c:w val="0.690418649991773"/>
          <c:h val="0.79736545805678"/>
        </c:manualLayout>
      </c:layout>
      <c:scatterChart>
        <c:scatterStyle val="smoothMarker"/>
        <c:varyColors val="0"/>
        <c:ser>
          <c:idx val="1"/>
          <c:order val="0"/>
          <c:tx>
            <c:v>Three Particle Column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Sheet1!$B$3:$B$10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Sheet1!$D$3:$D$10</c:f>
              <c:numCache>
                <c:formatCode>General</c:formatCode>
                <c:ptCount val="8"/>
                <c:pt idx="0">
                  <c:v>100.0</c:v>
                </c:pt>
                <c:pt idx="1">
                  <c:v>90.0</c:v>
                </c:pt>
                <c:pt idx="2">
                  <c:v>80.0</c:v>
                </c:pt>
                <c:pt idx="3">
                  <c:v>70.0</c:v>
                </c:pt>
                <c:pt idx="4">
                  <c:v>50.0</c:v>
                </c:pt>
                <c:pt idx="5">
                  <c:v>40.0</c:v>
                </c:pt>
                <c:pt idx="6">
                  <c:v>30.0</c:v>
                </c:pt>
                <c:pt idx="7">
                  <c:v>10.0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ABF-45D7-BC31-85FF792AF7BE}"/>
            </c:ext>
          </c:extLst>
        </c:ser>
        <c:ser>
          <c:idx val="0"/>
          <c:order val="1"/>
          <c:tx>
            <c:v>Three Particle Row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Sheet1!$B$3:$B$10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Sheet1!$C$3:$C$10</c:f>
              <c:numCache>
                <c:formatCode>General</c:formatCode>
                <c:ptCount val="8"/>
                <c:pt idx="0">
                  <c:v>100.0</c:v>
                </c:pt>
                <c:pt idx="1">
                  <c:v>90.0</c:v>
                </c:pt>
                <c:pt idx="2">
                  <c:v>90.0</c:v>
                </c:pt>
                <c:pt idx="3">
                  <c:v>70.0</c:v>
                </c:pt>
                <c:pt idx="4">
                  <c:v>40.0</c:v>
                </c:pt>
                <c:pt idx="5">
                  <c:v>30.0</c:v>
                </c:pt>
                <c:pt idx="6">
                  <c:v>10.0</c:v>
                </c:pt>
                <c:pt idx="7">
                  <c:v>0.0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ABF-45D7-BC31-85FF792AF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9320280"/>
        <c:axId val="2094155080"/>
      </c:scatterChart>
      <c:valAx>
        <c:axId val="2029320280"/>
        <c:scaling>
          <c:orientation val="minMax"/>
          <c:max val="8.0"/>
          <c:min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aseline="0" dirty="0">
                    <a:latin typeface="Cambria"/>
                    <a:cs typeface="Cambria"/>
                  </a:rPr>
                  <a:t>Number of Particles per Hopper</a:t>
                </a:r>
              </a:p>
            </c:rich>
          </c:tx>
          <c:layout>
            <c:manualLayout>
              <c:xMode val="edge"/>
              <c:yMode val="edge"/>
              <c:x val="0.256974515913734"/>
              <c:y val="0.91473453247678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ea typeface="+mn-ea"/>
                <a:cs typeface="Cambria"/>
              </a:defRPr>
            </a:pPr>
            <a:endParaRPr lang="en-US"/>
          </a:p>
        </c:txPr>
        <c:crossAx val="2094155080"/>
        <c:crosses val="autoZero"/>
        <c:crossBetween val="midCat"/>
      </c:valAx>
      <c:valAx>
        <c:axId val="209415508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"/>
                    <a:ea typeface="+mn-ea"/>
                    <a:cs typeface="Cambria"/>
                  </a:defRPr>
                </a:pPr>
                <a:r>
                  <a:rPr lang="en-US" sz="2200" baseline="0" dirty="0">
                    <a:latin typeface="Cambria"/>
                    <a:cs typeface="Cambria"/>
                  </a:rPr>
                  <a:t>Success Rate (%)</a:t>
                </a:r>
              </a:p>
            </c:rich>
          </c:tx>
          <c:layout>
            <c:manualLayout>
              <c:xMode val="edge"/>
              <c:yMode val="edge"/>
              <c:x val="0.00494403193655406"/>
              <c:y val="0.2144465554524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ea typeface="+mn-ea"/>
                <a:cs typeface="Cambria"/>
              </a:defRPr>
            </a:pPr>
            <a:endParaRPr lang="en-US"/>
          </a:p>
        </c:txPr>
        <c:crossAx val="2029320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0290691523711"/>
          <c:y val="0.209035869242448"/>
          <c:w val="0.215076152008333"/>
          <c:h val="0.155046296856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/>
              <a:ea typeface="+mn-ea"/>
              <a:cs typeface="Cambri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0.79877</cdr:x>
      <cdr:y>0.14811</cdr:y>
    </cdr:from>
    <cdr:to>
      <cdr:x>1</cdr:x>
      <cdr:y>0.36949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000-00000300000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9573909" y="636428"/>
          <a:ext cx="2411855" cy="95129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0.80096</cdr:x>
      <cdr:y>0.39802</cdr:y>
    </cdr:from>
    <cdr:to>
      <cdr:x>1</cdr:x>
      <cdr:y>0.50412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9600163" y="1710294"/>
          <a:ext cx="2385601" cy="4559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 smtClean="0">
              <a:latin typeface="Cambria"/>
              <a:cs typeface="Cambria"/>
            </a:rPr>
            <a:t>Row</a:t>
          </a:r>
          <a:endParaRPr lang="en-US" sz="2400" b="1" dirty="0">
            <a:latin typeface="Cambria"/>
            <a:cs typeface="Cambria"/>
          </a:endParaRPr>
        </a:p>
      </cdr:txBody>
    </cdr:sp>
  </cdr:relSizeAnchor>
  <cdr:relSizeAnchor xmlns:cdr="http://schemas.openxmlformats.org/drawingml/2006/chartDrawing">
    <cdr:from>
      <cdr:x>0.79895</cdr:x>
      <cdr:y>0.03956</cdr:y>
    </cdr:from>
    <cdr:to>
      <cdr:x>1</cdr:x>
      <cdr:y>0.17391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576026" y="169991"/>
          <a:ext cx="2409738" cy="5773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>
              <a:latin typeface="Cambria"/>
              <a:cs typeface="Cambria"/>
            </a:rPr>
            <a:t>Column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296"/>
            <a:ext cx="9144000" cy="14961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7111"/>
            <a:ext cx="9144000" cy="103753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8795"/>
            <a:ext cx="2628900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795"/>
            <a:ext cx="7734300" cy="3641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1358"/>
            <a:ext cx="10515600" cy="17875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75852"/>
            <a:ext cx="10515600" cy="9400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8796"/>
            <a:ext cx="10515600" cy="830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053451"/>
            <a:ext cx="5157787" cy="516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1569731"/>
            <a:ext cx="5157787" cy="2308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3451"/>
            <a:ext cx="5183188" cy="516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69731"/>
            <a:ext cx="5183188" cy="2308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286491"/>
            <a:ext cx="3932237" cy="10027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18742"/>
            <a:ext cx="6172200" cy="3053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1289210"/>
            <a:ext cx="3932237" cy="23884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286491"/>
            <a:ext cx="3932237" cy="10027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18742"/>
            <a:ext cx="6172200" cy="3053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1289210"/>
            <a:ext cx="3932237" cy="23884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796"/>
            <a:ext cx="10515600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974"/>
            <a:ext cx="10515600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983020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94A5-AB32-45CA-B475-45CFA30BA6C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983020"/>
            <a:ext cx="41148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983020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919888"/>
              </p:ext>
            </p:extLst>
          </p:nvPr>
        </p:nvGraphicFramePr>
        <p:xfrm>
          <a:off x="88124" y="0"/>
          <a:ext cx="11985764" cy="429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363" y="2168383"/>
            <a:ext cx="2392525" cy="1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Aaron Becker</cp:lastModifiedBy>
  <cp:revision>10</cp:revision>
  <dcterms:created xsi:type="dcterms:W3CDTF">2017-05-01T15:47:55Z</dcterms:created>
  <dcterms:modified xsi:type="dcterms:W3CDTF">2017-05-03T15:31:41Z</dcterms:modified>
</cp:coreProperties>
</file>