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3382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20" y="-584"/>
      </p:cViewPr>
      <p:guideLst>
        <p:guide orient="horz" pos="10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0912"/>
            <a:ext cx="7772400" cy="7251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17012"/>
            <a:ext cx="6400800" cy="8645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0E9A-07F8-A04C-B55C-CC06E6D202FD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2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0E9A-07F8-A04C-B55C-CC06E6D202FD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5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067"/>
            <a:ext cx="2057400" cy="23093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067"/>
            <a:ext cx="6019800" cy="23093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0E9A-07F8-A04C-B55C-CC06E6D202FD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1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0E9A-07F8-A04C-B55C-CC06E6D202FD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73868"/>
            <a:ext cx="7772400" cy="67189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433844"/>
            <a:ext cx="7772400" cy="74002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0E9A-07F8-A04C-B55C-CC06E6D202FD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0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31173"/>
            <a:ext cx="4038600" cy="17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31173"/>
            <a:ext cx="4038600" cy="17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0E9A-07F8-A04C-B55C-CC06E6D202FD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8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475"/>
            <a:ext cx="8229600" cy="5638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57251"/>
            <a:ext cx="4040188" cy="315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72839"/>
            <a:ext cx="4040188" cy="19491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757251"/>
            <a:ext cx="4041775" cy="315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072839"/>
            <a:ext cx="4041775" cy="19491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0E9A-07F8-A04C-B55C-CC06E6D202FD}" type="datetimeFigureOut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7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0E9A-07F8-A04C-B55C-CC06E6D202FD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1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0E9A-07F8-A04C-B55C-CC06E6D202FD}" type="datetimeFigureOut">
              <a:rPr lang="en-US" smtClean="0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5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134692"/>
            <a:ext cx="3008313" cy="5732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4693"/>
            <a:ext cx="5111750" cy="28872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707917"/>
            <a:ext cx="3008313" cy="23140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0E9A-07F8-A04C-B55C-CC06E6D202FD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7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368075"/>
            <a:ext cx="5486400" cy="2795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2274"/>
            <a:ext cx="5486400" cy="20297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647639"/>
            <a:ext cx="5486400" cy="3970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0E9A-07F8-A04C-B55C-CC06E6D202FD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1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5475"/>
            <a:ext cx="8229600" cy="563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9359"/>
            <a:ext cx="8229600" cy="223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135508"/>
            <a:ext cx="213360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C0E9A-07F8-A04C-B55C-CC06E6D202FD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135508"/>
            <a:ext cx="289560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135508"/>
            <a:ext cx="213360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8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MacroScalePrototyp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7"/>
          <a:stretch/>
        </p:blipFill>
        <p:spPr>
          <a:xfrm>
            <a:off x="0" y="0"/>
            <a:ext cx="7653332" cy="3369733"/>
          </a:xfrm>
          <a:prstGeom prst="rect">
            <a:avLst/>
          </a:prstGeom>
        </p:spPr>
      </p:pic>
      <p:pic>
        <p:nvPicPr>
          <p:cNvPr id="27" name="Picture 26" descr="MagneticMacroPar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95840" y="657493"/>
            <a:ext cx="2830081" cy="1515094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 rot="5400000">
            <a:off x="8023424" y="2206112"/>
            <a:ext cx="635293" cy="1206571"/>
            <a:chOff x="4757388" y="4055094"/>
            <a:chExt cx="1274566" cy="1206571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5690516" y="4055095"/>
              <a:ext cx="16494" cy="1206570"/>
            </a:xfrm>
            <a:prstGeom prst="straightConnector1">
              <a:avLst/>
            </a:prstGeom>
            <a:ln w="63500"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757388" y="4055094"/>
              <a:ext cx="12700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761897" y="5261665"/>
              <a:ext cx="12700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7737784" y="2965387"/>
            <a:ext cx="1309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mbria"/>
                <a:cs typeface="Cambria"/>
              </a:rPr>
              <a:t>25 mm</a:t>
            </a:r>
            <a:endParaRPr lang="en-US" sz="20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86779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2</cp:revision>
  <dcterms:created xsi:type="dcterms:W3CDTF">2017-02-16T05:00:02Z</dcterms:created>
  <dcterms:modified xsi:type="dcterms:W3CDTF">2017-05-03T06:54:06Z</dcterms:modified>
</cp:coreProperties>
</file>