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5" d="100"/>
          <a:sy n="185" d="100"/>
        </p:scale>
        <p:origin x="-392" y="-784"/>
      </p:cViewPr>
      <p:guideLst>
        <p:guide orient="horz" pos="691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81539"/>
            <a:ext cx="5440680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243224"/>
            <a:ext cx="448056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5044"/>
            <a:ext cx="1440180" cy="749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5044"/>
            <a:ext cx="4213860" cy="749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409801"/>
            <a:ext cx="5440680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929879"/>
            <a:ext cx="5440680" cy="4799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491095"/>
            <a:ext cx="2828132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695759"/>
            <a:ext cx="2828132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491095"/>
            <a:ext cx="2829243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695759"/>
            <a:ext cx="2829243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87351"/>
            <a:ext cx="2105819" cy="371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87352"/>
            <a:ext cx="3578225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459100"/>
            <a:ext cx="2105819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535748"/>
            <a:ext cx="3840480" cy="18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196032"/>
            <a:ext cx="3840480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1717051"/>
            <a:ext cx="3840480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11918"/>
            <a:ext cx="5760720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033444"/>
            <a:ext cx="20269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factory7tilea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9" t="39508" r="12356" b="41244"/>
          <a:stretch/>
        </p:blipFill>
        <p:spPr>
          <a:xfrm>
            <a:off x="-38100" y="-9261"/>
            <a:ext cx="6498346" cy="22275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5789" y="571764"/>
            <a:ext cx="677525" cy="15335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ig1aINSE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2" t="23541" r="35381" b="21792"/>
          <a:stretch/>
        </p:blipFill>
        <p:spPr>
          <a:xfrm>
            <a:off x="140130" y="614360"/>
            <a:ext cx="622300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7</cp:revision>
  <dcterms:created xsi:type="dcterms:W3CDTF">2017-02-16T03:05:10Z</dcterms:created>
  <dcterms:modified xsi:type="dcterms:W3CDTF">2017-05-03T03:05:27Z</dcterms:modified>
</cp:coreProperties>
</file>