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4008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5" autoAdjust="0"/>
    <p:restoredTop sz="94660"/>
  </p:normalViewPr>
  <p:slideViewPr>
    <p:cSldViewPr snapToGrid="0" snapToObjects="1">
      <p:cViewPr>
        <p:scale>
          <a:sx n="200" d="100"/>
          <a:sy n="200" d="100"/>
        </p:scale>
        <p:origin x="-520" y="-680"/>
      </p:cViewPr>
      <p:guideLst>
        <p:guide orient="horz" pos="691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81539"/>
            <a:ext cx="5440680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1243224"/>
            <a:ext cx="4480560" cy="5606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5044"/>
            <a:ext cx="1440180" cy="749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5044"/>
            <a:ext cx="4213860" cy="749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5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409801"/>
            <a:ext cx="5440680" cy="4357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929879"/>
            <a:ext cx="5440680" cy="47992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4666"/>
            <a:ext cx="2827020" cy="5794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491095"/>
            <a:ext cx="2828132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695759"/>
            <a:ext cx="2828132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20" y="491095"/>
            <a:ext cx="2829243" cy="204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20" y="695759"/>
            <a:ext cx="2829243" cy="12640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7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87351"/>
            <a:ext cx="2105819" cy="3717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87352"/>
            <a:ext cx="3578225" cy="18724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459100"/>
            <a:ext cx="2105819" cy="15007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535748"/>
            <a:ext cx="3840480" cy="1813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196032"/>
            <a:ext cx="3840480" cy="13163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1717051"/>
            <a:ext cx="3840480" cy="2574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87859"/>
            <a:ext cx="5760720" cy="365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511918"/>
            <a:ext cx="5760720" cy="1447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62408-EA1B-994F-9E64-636DB23DCB45}" type="datetimeFigureOut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2033444"/>
            <a:ext cx="20269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033444"/>
            <a:ext cx="149352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BC6B-18DA-2841-86D1-EAC91B896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4tilefactoryMove18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t="38785" r="11979" b="40955"/>
          <a:stretch/>
        </p:blipFill>
        <p:spPr>
          <a:xfrm>
            <a:off x="-69849" y="-104510"/>
            <a:ext cx="6568952" cy="234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9</cp:revision>
  <dcterms:created xsi:type="dcterms:W3CDTF">2017-02-16T03:05:10Z</dcterms:created>
  <dcterms:modified xsi:type="dcterms:W3CDTF">2017-05-03T03:51:22Z</dcterms:modified>
</cp:coreProperties>
</file>