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400800" cy="4892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5" autoAdjust="0"/>
    <p:restoredTop sz="94660"/>
  </p:normalViewPr>
  <p:slideViewPr>
    <p:cSldViewPr snapToGrid="0" snapToObjects="1">
      <p:cViewPr>
        <p:scale>
          <a:sx n="200" d="100"/>
          <a:sy n="200" d="100"/>
        </p:scale>
        <p:origin x="-520" y="2144"/>
      </p:cViewPr>
      <p:guideLst>
        <p:guide orient="horz" pos="1541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19CAA-A0A0-E049-9309-80F379ECE844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85800"/>
            <a:ext cx="4483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A055F-F137-7147-A8FA-7923344A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1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7450" y="685800"/>
            <a:ext cx="44831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A055F-F137-7147-A8FA-7923344A83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519902"/>
            <a:ext cx="5440680" cy="10487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2772517"/>
            <a:ext cx="4480560" cy="1250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78152"/>
            <a:ext cx="1440180" cy="16705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78152"/>
            <a:ext cx="4213860" cy="16705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3144000"/>
            <a:ext cx="5440680" cy="9717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2073724"/>
            <a:ext cx="5440680" cy="10702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456427"/>
            <a:ext cx="2827020" cy="1292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456427"/>
            <a:ext cx="2827020" cy="1292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95935"/>
            <a:ext cx="5760720" cy="8154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095193"/>
            <a:ext cx="2828132" cy="4564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1551614"/>
            <a:ext cx="2828132" cy="28189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4" y="1095193"/>
            <a:ext cx="2829243" cy="4564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4" y="1551614"/>
            <a:ext cx="2829243" cy="28189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7" y="194804"/>
            <a:ext cx="2105819" cy="8290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9" y="194806"/>
            <a:ext cx="3578225" cy="41757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7" y="1023841"/>
            <a:ext cx="2105819" cy="33467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3424874"/>
            <a:ext cx="3840480" cy="4043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437173"/>
            <a:ext cx="3840480" cy="29356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3829199"/>
            <a:ext cx="3840480" cy="5742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95935"/>
            <a:ext cx="5760720" cy="81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41631"/>
            <a:ext cx="5760720" cy="3228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4534786"/>
            <a:ext cx="1493520" cy="260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4534786"/>
            <a:ext cx="2026920" cy="260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4534786"/>
            <a:ext cx="1493520" cy="260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ig1b3rawMov28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6" t="28055" r="11795" b="29089"/>
          <a:stretch/>
        </p:blipFill>
        <p:spPr>
          <a:xfrm>
            <a:off x="-85603" y="12700"/>
            <a:ext cx="6593469" cy="49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11</cp:revision>
  <dcterms:created xsi:type="dcterms:W3CDTF">2017-02-16T03:05:10Z</dcterms:created>
  <dcterms:modified xsi:type="dcterms:W3CDTF">2017-05-03T05:02:10Z</dcterms:modified>
</cp:coreProperties>
</file>