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8504238" cy="21034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856" y="-880"/>
      </p:cViewPr>
      <p:guideLst>
        <p:guide orient="horz" pos="663"/>
        <p:guide pos="267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7818" y="653430"/>
            <a:ext cx="7228602" cy="45087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75638" y="1191948"/>
            <a:ext cx="5952967" cy="53754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62408-EA1B-994F-9E64-636DB23DCB45}" type="datetimeFigureOut">
              <a:rPr lang="en-US" smtClean="0"/>
              <a:t>5/3/17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3BC6B-18DA-2841-86D1-EAC91B896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650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62408-EA1B-994F-9E64-636DB23DCB45}" type="datetimeFigureOut">
              <a:rPr lang="en-US" smtClean="0"/>
              <a:t>5/3/17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3BC6B-18DA-2841-86D1-EAC91B896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257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65576" y="33602"/>
            <a:ext cx="1913453" cy="7181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25214" y="33602"/>
            <a:ext cx="5598623" cy="7181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62408-EA1B-994F-9E64-636DB23DCB45}" type="datetimeFigureOut">
              <a:rPr lang="en-US" smtClean="0"/>
              <a:t>5/3/17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3BC6B-18DA-2841-86D1-EAC91B896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457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62408-EA1B-994F-9E64-636DB23DCB45}" type="datetimeFigureOut">
              <a:rPr lang="en-US" smtClean="0"/>
              <a:t>5/3/17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3BC6B-18DA-2841-86D1-EAC91B896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430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1776" y="1351655"/>
            <a:ext cx="7228602" cy="41776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1776" y="891527"/>
            <a:ext cx="7228602" cy="46012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62408-EA1B-994F-9E64-636DB23DCB45}" type="datetimeFigureOut">
              <a:rPr lang="en-US" smtClean="0"/>
              <a:t>5/3/17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3BC6B-18DA-2841-86D1-EAC91B896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549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5214" y="196224"/>
            <a:ext cx="3756039" cy="5555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22989" y="196224"/>
            <a:ext cx="3756039" cy="5555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62408-EA1B-994F-9E64-636DB23DCB45}" type="datetimeFigureOut">
              <a:rPr lang="en-US" smtClean="0"/>
              <a:t>5/3/17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3BC6B-18DA-2841-86D1-EAC91B896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554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5214" y="84235"/>
            <a:ext cx="7653815" cy="350573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5213" y="470843"/>
            <a:ext cx="3757516" cy="19622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5213" y="667063"/>
            <a:ext cx="3757516" cy="12119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20040" y="470843"/>
            <a:ext cx="3758991" cy="19622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20040" y="667063"/>
            <a:ext cx="3758991" cy="12119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62408-EA1B-994F-9E64-636DB23DCB45}" type="datetimeFigureOut">
              <a:rPr lang="en-US" smtClean="0"/>
              <a:t>5/3/17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3BC6B-18DA-2841-86D1-EAC91B896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455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62408-EA1B-994F-9E64-636DB23DCB45}" type="datetimeFigureOut">
              <a:rPr lang="en-US" smtClean="0"/>
              <a:t>5/3/17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3BC6B-18DA-2841-86D1-EAC91B896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671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62408-EA1B-994F-9E64-636DB23DCB45}" type="datetimeFigureOut">
              <a:rPr lang="en-US" smtClean="0"/>
              <a:t>5/3/17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3BC6B-18DA-2841-86D1-EAC91B896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335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5219" y="83748"/>
            <a:ext cx="2797835" cy="35641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24921" y="83752"/>
            <a:ext cx="4754106" cy="179522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5219" y="440165"/>
            <a:ext cx="2797835" cy="143881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62408-EA1B-994F-9E64-636DB23DCB45}" type="datetimeFigureOut">
              <a:rPr lang="en-US" smtClean="0"/>
              <a:t>5/3/17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3BC6B-18DA-2841-86D1-EAC91B896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231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6893" y="1472407"/>
            <a:ext cx="5102543" cy="17382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666893" y="187950"/>
            <a:ext cx="5102543" cy="126206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66893" y="1646233"/>
            <a:ext cx="5102543" cy="246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62408-EA1B-994F-9E64-636DB23DCB45}" type="datetimeFigureOut">
              <a:rPr lang="en-US" smtClean="0"/>
              <a:t>5/3/17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3BC6B-18DA-2841-86D1-EAC91B896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133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5214" y="84235"/>
            <a:ext cx="7653815" cy="3505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5214" y="490807"/>
            <a:ext cx="7653815" cy="13881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25212" y="1949577"/>
            <a:ext cx="1984322" cy="1119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062408-EA1B-994F-9E64-636DB23DCB45}" type="datetimeFigureOut">
              <a:rPr lang="en-US" smtClean="0"/>
              <a:t>5/3/17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05617" y="1949577"/>
            <a:ext cx="2693009" cy="1119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94704" y="1949577"/>
            <a:ext cx="1984322" cy="1119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03BC6B-18DA-2841-86D1-EAC91B896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752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piralFactoryBlank.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77" t="41661" r="10145" b="40830"/>
          <a:stretch/>
        </p:blipFill>
        <p:spPr>
          <a:xfrm>
            <a:off x="15441" y="-139700"/>
            <a:ext cx="8830265" cy="273050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4" y="613832"/>
            <a:ext cx="1536696" cy="148960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spiralTile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00" t="22137" r="14954" b="22350"/>
          <a:stretch/>
        </p:blipFill>
        <p:spPr>
          <a:xfrm>
            <a:off x="15441" y="594588"/>
            <a:ext cx="1480333" cy="1498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1984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Rice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Aaron Becker</dc:creator>
  <cp:lastModifiedBy>Aaron Becker</cp:lastModifiedBy>
  <cp:revision>7</cp:revision>
  <dcterms:created xsi:type="dcterms:W3CDTF">2017-02-16T03:05:10Z</dcterms:created>
  <dcterms:modified xsi:type="dcterms:W3CDTF">2017-05-04T04:39:56Z</dcterms:modified>
</cp:coreProperties>
</file>