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29600" cy="8229600"/>
  <p:notesSz cx="7010400" cy="9296400"/>
  <p:defaultTextStyle>
    <a:defPPr>
      <a:defRPr lang="en-US"/>
    </a:defPPr>
    <a:lvl1pPr marL="0" algn="l" defTabSz="744504" rtl="0" eaLnBrk="1" latinLnBrk="0" hangingPunct="1">
      <a:defRPr sz="1466" kern="1200">
        <a:solidFill>
          <a:schemeClr val="tx1"/>
        </a:solidFill>
        <a:latin typeface="+mn-lt"/>
        <a:ea typeface="+mn-ea"/>
        <a:cs typeface="+mn-cs"/>
      </a:defRPr>
    </a:lvl1pPr>
    <a:lvl2pPr marL="372252" algn="l" defTabSz="744504" rtl="0" eaLnBrk="1" latinLnBrk="0" hangingPunct="1">
      <a:defRPr sz="1466" kern="1200">
        <a:solidFill>
          <a:schemeClr val="tx1"/>
        </a:solidFill>
        <a:latin typeface="+mn-lt"/>
        <a:ea typeface="+mn-ea"/>
        <a:cs typeface="+mn-cs"/>
      </a:defRPr>
    </a:lvl2pPr>
    <a:lvl3pPr marL="744504" algn="l" defTabSz="744504" rtl="0" eaLnBrk="1" latinLnBrk="0" hangingPunct="1">
      <a:defRPr sz="1466" kern="1200">
        <a:solidFill>
          <a:schemeClr val="tx1"/>
        </a:solidFill>
        <a:latin typeface="+mn-lt"/>
        <a:ea typeface="+mn-ea"/>
        <a:cs typeface="+mn-cs"/>
      </a:defRPr>
    </a:lvl3pPr>
    <a:lvl4pPr marL="1116757" algn="l" defTabSz="744504" rtl="0" eaLnBrk="1" latinLnBrk="0" hangingPunct="1">
      <a:defRPr sz="1466" kern="1200">
        <a:solidFill>
          <a:schemeClr val="tx1"/>
        </a:solidFill>
        <a:latin typeface="+mn-lt"/>
        <a:ea typeface="+mn-ea"/>
        <a:cs typeface="+mn-cs"/>
      </a:defRPr>
    </a:lvl4pPr>
    <a:lvl5pPr marL="1489009" algn="l" defTabSz="744504" rtl="0" eaLnBrk="1" latinLnBrk="0" hangingPunct="1">
      <a:defRPr sz="1466" kern="1200">
        <a:solidFill>
          <a:schemeClr val="tx1"/>
        </a:solidFill>
        <a:latin typeface="+mn-lt"/>
        <a:ea typeface="+mn-ea"/>
        <a:cs typeface="+mn-cs"/>
      </a:defRPr>
    </a:lvl5pPr>
    <a:lvl6pPr marL="1861261" algn="l" defTabSz="744504" rtl="0" eaLnBrk="1" latinLnBrk="0" hangingPunct="1">
      <a:defRPr sz="1466" kern="1200">
        <a:solidFill>
          <a:schemeClr val="tx1"/>
        </a:solidFill>
        <a:latin typeface="+mn-lt"/>
        <a:ea typeface="+mn-ea"/>
        <a:cs typeface="+mn-cs"/>
      </a:defRPr>
    </a:lvl6pPr>
    <a:lvl7pPr marL="2233513" algn="l" defTabSz="744504" rtl="0" eaLnBrk="1" latinLnBrk="0" hangingPunct="1">
      <a:defRPr sz="1466" kern="1200">
        <a:solidFill>
          <a:schemeClr val="tx1"/>
        </a:solidFill>
        <a:latin typeface="+mn-lt"/>
        <a:ea typeface="+mn-ea"/>
        <a:cs typeface="+mn-cs"/>
      </a:defRPr>
    </a:lvl7pPr>
    <a:lvl8pPr marL="2605766" algn="l" defTabSz="744504" rtl="0" eaLnBrk="1" latinLnBrk="0" hangingPunct="1">
      <a:defRPr sz="1466" kern="1200">
        <a:solidFill>
          <a:schemeClr val="tx1"/>
        </a:solidFill>
        <a:latin typeface="+mn-lt"/>
        <a:ea typeface="+mn-ea"/>
        <a:cs typeface="+mn-cs"/>
      </a:defRPr>
    </a:lvl8pPr>
    <a:lvl9pPr marL="2978018" algn="l" defTabSz="744504" rtl="0" eaLnBrk="1" latinLnBrk="0" hangingPunct="1">
      <a:defRPr sz="14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7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2ADB-394C-4B61-8D2C-A2BF8462445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8D5-2B83-4197-8829-58B5A8CB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1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2ADB-394C-4B61-8D2C-A2BF8462445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8D5-2B83-4197-8829-58B5A8CB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2ADB-394C-4B61-8D2C-A2BF8462445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8D5-2B83-4197-8829-58B5A8CB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2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2ADB-394C-4B61-8D2C-A2BF8462445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8D5-2B83-4197-8829-58B5A8CB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6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8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2ADB-394C-4B61-8D2C-A2BF8462445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8D5-2B83-4197-8829-58B5A8CB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2ADB-394C-4B61-8D2C-A2BF8462445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8D5-2B83-4197-8829-58B5A8CB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8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2ADB-394C-4B61-8D2C-A2BF8462445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8D5-2B83-4197-8829-58B5A8CB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2ADB-394C-4B61-8D2C-A2BF8462445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8D5-2B83-4197-8829-58B5A8CB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2ADB-394C-4B61-8D2C-A2BF8462445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8D5-2B83-4197-8829-58B5A8CB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184912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2ADB-394C-4B61-8D2C-A2BF8462445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8D5-2B83-4197-8829-58B5A8CB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1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184912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2ADB-394C-4B61-8D2C-A2BF8462445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8D5-2B83-4197-8829-58B5A8CB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2ADB-394C-4B61-8D2C-A2BF84624457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E8D5-2B83-4197-8829-58B5A8CB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0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/>
          <p:cNvGrpSpPr/>
          <p:nvPr/>
        </p:nvGrpSpPr>
        <p:grpSpPr>
          <a:xfrm>
            <a:off x="6187920" y="593245"/>
            <a:ext cx="1241853" cy="1068856"/>
            <a:chOff x="6363730" y="2508417"/>
            <a:chExt cx="1241853" cy="1068856"/>
          </a:xfrm>
        </p:grpSpPr>
        <p:sp>
          <p:nvSpPr>
            <p:cNvPr id="222" name="Rectangle 221"/>
            <p:cNvSpPr/>
            <p:nvPr/>
          </p:nvSpPr>
          <p:spPr>
            <a:xfrm>
              <a:off x="6363730" y="2508422"/>
              <a:ext cx="1241853" cy="1064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Fan-out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6851820" y="2508420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5" name="Rectangle 3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820" y="2508420"/>
                  <a:ext cx="284207" cy="33363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245" r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6382264" y="2508421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6" name="Rectangle 3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264" y="2508421"/>
                  <a:ext cx="284207" cy="34599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7321376" y="2508417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7" name="Rectangle 3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376" y="2508417"/>
                  <a:ext cx="284207" cy="3459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7030988" y="3243638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8" name="Rectangle 3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988" y="3243638"/>
                  <a:ext cx="284207" cy="33363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204" r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6647937" y="3227162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9" name="Rectangle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937" y="3227162"/>
                  <a:ext cx="284207" cy="3459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7315195" y="3243640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0" name="Rectangle 3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95" y="3243640"/>
                  <a:ext cx="284207" cy="33363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245" r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6363730" y="3225104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1" name="Rectangle 3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730" y="3225104"/>
                  <a:ext cx="284207" cy="34599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0" name="Group 229"/>
          <p:cNvGrpSpPr/>
          <p:nvPr/>
        </p:nvGrpSpPr>
        <p:grpSpPr>
          <a:xfrm>
            <a:off x="4217186" y="2106565"/>
            <a:ext cx="1241853" cy="1068856"/>
            <a:chOff x="6363730" y="2508417"/>
            <a:chExt cx="1241853" cy="1068856"/>
          </a:xfrm>
        </p:grpSpPr>
        <p:sp>
          <p:nvSpPr>
            <p:cNvPr id="231" name="Rectangle 230"/>
            <p:cNvSpPr/>
            <p:nvPr/>
          </p:nvSpPr>
          <p:spPr>
            <a:xfrm>
              <a:off x="6363730" y="2508422"/>
              <a:ext cx="1241853" cy="1064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Fan-out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6851820" y="2508420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4" name="Rectangle 3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820" y="2508420"/>
                  <a:ext cx="284207" cy="33363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500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6382264" y="2508421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5" name="Rectangle 3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264" y="2508421"/>
                  <a:ext cx="284207" cy="34599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7321376" y="2508417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6" name="Rectangle 3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376" y="2508417"/>
                  <a:ext cx="284207" cy="34599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Rectangle 234"/>
                <p:cNvSpPr/>
                <p:nvPr/>
              </p:nvSpPr>
              <p:spPr>
                <a:xfrm>
                  <a:off x="7030988" y="3243638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7" name="Rectangle 3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988" y="3243638"/>
                  <a:ext cx="284207" cy="33363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204" r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6647937" y="3227162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8" name="Rectangle 3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937" y="3227162"/>
                  <a:ext cx="284207" cy="34599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7315195" y="3243640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9" name="Rectangle 3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95" y="3243640"/>
                  <a:ext cx="284207" cy="33363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500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/>
                <p:cNvSpPr/>
                <p:nvPr/>
              </p:nvSpPr>
              <p:spPr>
                <a:xfrm>
                  <a:off x="6363730" y="3225104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0" name="Rectangle 3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730" y="3225104"/>
                  <a:ext cx="284207" cy="34599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Group 238"/>
          <p:cNvGrpSpPr/>
          <p:nvPr/>
        </p:nvGrpSpPr>
        <p:grpSpPr>
          <a:xfrm>
            <a:off x="1622774" y="2156668"/>
            <a:ext cx="1241853" cy="1068856"/>
            <a:chOff x="6363730" y="2508417"/>
            <a:chExt cx="1241853" cy="1068856"/>
          </a:xfrm>
        </p:grpSpPr>
        <p:sp>
          <p:nvSpPr>
            <p:cNvPr id="240" name="Rectangle 239"/>
            <p:cNvSpPr/>
            <p:nvPr/>
          </p:nvSpPr>
          <p:spPr>
            <a:xfrm>
              <a:off x="6363730" y="2508422"/>
              <a:ext cx="1241853" cy="1064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Fan-out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/>
                <p:cNvSpPr/>
                <p:nvPr/>
              </p:nvSpPr>
              <p:spPr>
                <a:xfrm>
                  <a:off x="6851820" y="2508420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3" name="Rectangle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820" y="2508420"/>
                  <a:ext cx="284207" cy="3336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0204" r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/>
                <p:cNvSpPr/>
                <p:nvPr/>
              </p:nvSpPr>
              <p:spPr>
                <a:xfrm>
                  <a:off x="6382264" y="2508421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4" name="Rectangle 3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264" y="2508421"/>
                  <a:ext cx="284207" cy="34599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/>
                <p:cNvSpPr/>
                <p:nvPr/>
              </p:nvSpPr>
              <p:spPr>
                <a:xfrm>
                  <a:off x="7321376" y="2508417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5" name="Rectangle 3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376" y="2508417"/>
                  <a:ext cx="284207" cy="34599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7030988" y="3243638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6" name="Rectangle 3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988" y="3243638"/>
                  <a:ext cx="284207" cy="33363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204" r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Rectangle 244"/>
                <p:cNvSpPr/>
                <p:nvPr/>
              </p:nvSpPr>
              <p:spPr>
                <a:xfrm>
                  <a:off x="6647937" y="3227162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7" name="Rectangle 3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937" y="3227162"/>
                  <a:ext cx="284207" cy="34599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315195" y="3243640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8" name="Rectangle 3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95" y="3243640"/>
                  <a:ext cx="284207" cy="333633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0204" r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/>
                <p:cNvSpPr/>
                <p:nvPr/>
              </p:nvSpPr>
              <p:spPr>
                <a:xfrm>
                  <a:off x="6363730" y="3225104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9" name="Rectangle 3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730" y="3225104"/>
                  <a:ext cx="284207" cy="34599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8" name="Elbow Connector 247"/>
          <p:cNvCxnSpPr>
            <a:stCxn id="229" idx="2"/>
            <a:endCxn id="233" idx="0"/>
          </p:cNvCxnSpPr>
          <p:nvPr/>
        </p:nvCxnSpPr>
        <p:spPr>
          <a:xfrm rot="5400000">
            <a:off x="5128602" y="905146"/>
            <a:ext cx="450645" cy="1952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226" idx="2"/>
            <a:endCxn id="232" idx="0"/>
          </p:cNvCxnSpPr>
          <p:nvPr/>
        </p:nvCxnSpPr>
        <p:spPr>
          <a:xfrm rot="5400000">
            <a:off x="5700097" y="809382"/>
            <a:ext cx="444469" cy="2149902"/>
          </a:xfrm>
          <a:prstGeom prst="bentConnector3">
            <a:avLst>
              <a:gd name="adj1" fmla="val 72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>
            <a:off x="1622774" y="3720091"/>
            <a:ext cx="1241853" cy="1068851"/>
            <a:chOff x="6363730" y="2504306"/>
            <a:chExt cx="1241853" cy="1068851"/>
          </a:xfrm>
        </p:grpSpPr>
        <p:sp>
          <p:nvSpPr>
            <p:cNvPr id="251" name="Rectangle 250"/>
            <p:cNvSpPr/>
            <p:nvPr/>
          </p:nvSpPr>
          <p:spPr>
            <a:xfrm>
              <a:off x="6363730" y="2508422"/>
              <a:ext cx="1241853" cy="1064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Carry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/>
                <p:cNvSpPr/>
                <p:nvPr/>
              </p:nvSpPr>
              <p:spPr>
                <a:xfrm>
                  <a:off x="6673673" y="2520780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4" name="Rectangle 3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673" y="2520780"/>
                  <a:ext cx="284207" cy="333633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2500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/>
                <p:cNvSpPr/>
                <p:nvPr/>
              </p:nvSpPr>
              <p:spPr>
                <a:xfrm>
                  <a:off x="6382264" y="2508421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5" name="Rectangle 3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264" y="2508421"/>
                  <a:ext cx="284207" cy="34599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/>
                <p:cNvSpPr/>
                <p:nvPr/>
              </p:nvSpPr>
              <p:spPr>
                <a:xfrm>
                  <a:off x="7315195" y="3223044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6" name="Rectangle 3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95" y="3223044"/>
                  <a:ext cx="284207" cy="34599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6752942" y="3230253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7" name="Rectangle 3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942" y="3230253"/>
                  <a:ext cx="284207" cy="333633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/>
                <p:cNvSpPr/>
                <p:nvPr/>
              </p:nvSpPr>
              <p:spPr>
                <a:xfrm>
                  <a:off x="6363730" y="3227165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8" name="Rectangle 3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730" y="3227165"/>
                  <a:ext cx="284207" cy="34599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/>
                <p:cNvSpPr/>
                <p:nvPr/>
              </p:nvSpPr>
              <p:spPr>
                <a:xfrm>
                  <a:off x="7315195" y="2511505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9" name="Rectangle 3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95" y="2511505"/>
                  <a:ext cx="284207" cy="333633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/>
                <p:cNvSpPr/>
                <p:nvPr/>
              </p:nvSpPr>
              <p:spPr>
                <a:xfrm>
                  <a:off x="7037149" y="2504306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0" name="Rectangle 3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149" y="2504306"/>
                  <a:ext cx="284207" cy="34599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9" name="Group 258"/>
          <p:cNvGrpSpPr/>
          <p:nvPr/>
        </p:nvGrpSpPr>
        <p:grpSpPr>
          <a:xfrm>
            <a:off x="4217186" y="3724206"/>
            <a:ext cx="1241853" cy="1064736"/>
            <a:chOff x="6363730" y="2508421"/>
            <a:chExt cx="1241853" cy="1064736"/>
          </a:xfrm>
        </p:grpSpPr>
        <p:sp>
          <p:nvSpPr>
            <p:cNvPr id="260" name="Rectangle 259"/>
            <p:cNvSpPr/>
            <p:nvPr/>
          </p:nvSpPr>
          <p:spPr>
            <a:xfrm>
              <a:off x="6363730" y="2508422"/>
              <a:ext cx="1241853" cy="1064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Sum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/>
                <p:cNvSpPr/>
                <p:nvPr/>
              </p:nvSpPr>
              <p:spPr>
                <a:xfrm>
                  <a:off x="6673673" y="2508421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3" name="Rectangle 3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673" y="2508421"/>
                  <a:ext cx="284207" cy="333633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0204" r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/>
                <p:cNvSpPr/>
                <p:nvPr/>
              </p:nvSpPr>
              <p:spPr>
                <a:xfrm>
                  <a:off x="6382264" y="2508421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4" name="Rectangle 3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264" y="2508421"/>
                  <a:ext cx="284207" cy="34599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Rectangle 262"/>
                <p:cNvSpPr/>
                <p:nvPr/>
              </p:nvSpPr>
              <p:spPr>
                <a:xfrm>
                  <a:off x="7315195" y="3223044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5" name="Rectangle 3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95" y="3223044"/>
                  <a:ext cx="284207" cy="34599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/>
                <p:cNvSpPr/>
                <p:nvPr/>
              </p:nvSpPr>
              <p:spPr>
                <a:xfrm>
                  <a:off x="6752942" y="3230253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6" name="Rectangle 3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942" y="3230253"/>
                  <a:ext cx="284207" cy="333633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122" r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/>
                <p:cNvSpPr/>
                <p:nvPr/>
              </p:nvSpPr>
              <p:spPr>
                <a:xfrm>
                  <a:off x="6363730" y="3227165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7" name="Rectangle 3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730" y="3227165"/>
                  <a:ext cx="284207" cy="34599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/>
                <p:cNvSpPr/>
                <p:nvPr/>
              </p:nvSpPr>
              <p:spPr>
                <a:xfrm>
                  <a:off x="7315195" y="2508421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8" name="Rectangle 3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95" y="2508421"/>
                  <a:ext cx="284207" cy="33363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145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>
                  <a:off x="7012447" y="2508421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9" name="Rectangle 3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447" y="2508421"/>
                  <a:ext cx="284207" cy="345992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8" name="Group 267"/>
          <p:cNvGrpSpPr/>
          <p:nvPr/>
        </p:nvGrpSpPr>
        <p:grpSpPr>
          <a:xfrm>
            <a:off x="1025874" y="6779565"/>
            <a:ext cx="1235672" cy="333638"/>
            <a:chOff x="1798930" y="6224697"/>
            <a:chExt cx="1235672" cy="333638"/>
          </a:xfrm>
        </p:grpSpPr>
        <p:sp>
          <p:nvSpPr>
            <p:cNvPr id="269" name="Rounded Rectangle 268"/>
            <p:cNvSpPr/>
            <p:nvPr/>
          </p:nvSpPr>
          <p:spPr>
            <a:xfrm>
              <a:off x="1798930" y="6224698"/>
              <a:ext cx="1235672" cy="3336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Rectangle 269"/>
                <p:cNvSpPr/>
                <p:nvPr/>
              </p:nvSpPr>
              <p:spPr>
                <a:xfrm>
                  <a:off x="2466187" y="6224702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2" name="Rectangle 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187" y="6224702"/>
                  <a:ext cx="284207" cy="333633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27083"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angle 270"/>
                <p:cNvSpPr/>
                <p:nvPr/>
              </p:nvSpPr>
              <p:spPr>
                <a:xfrm>
                  <a:off x="1990455" y="6224697"/>
                  <a:ext cx="296564" cy="3336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3" name="Rectangle 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455" y="6224697"/>
                  <a:ext cx="296564" cy="333637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21569"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2" name="Group 271"/>
          <p:cNvGrpSpPr/>
          <p:nvPr/>
        </p:nvGrpSpPr>
        <p:grpSpPr>
          <a:xfrm>
            <a:off x="3620286" y="6779565"/>
            <a:ext cx="1235672" cy="333638"/>
            <a:chOff x="1798930" y="6224697"/>
            <a:chExt cx="1235672" cy="333638"/>
          </a:xfrm>
        </p:grpSpPr>
        <p:sp>
          <p:nvSpPr>
            <p:cNvPr id="273" name="Rounded Rectangle 272"/>
            <p:cNvSpPr/>
            <p:nvPr/>
          </p:nvSpPr>
          <p:spPr>
            <a:xfrm>
              <a:off x="1798930" y="6224698"/>
              <a:ext cx="1235672" cy="3336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/>
                <p:cNvSpPr/>
                <p:nvPr/>
              </p:nvSpPr>
              <p:spPr>
                <a:xfrm>
                  <a:off x="2466187" y="6224702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187" y="6224702"/>
                  <a:ext cx="284207" cy="333633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24490"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Rectangle 274"/>
                <p:cNvSpPr/>
                <p:nvPr/>
              </p:nvSpPr>
              <p:spPr>
                <a:xfrm>
                  <a:off x="1990455" y="6224697"/>
                  <a:ext cx="296564" cy="3336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455" y="6224697"/>
                  <a:ext cx="296564" cy="333637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21569"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Group 275"/>
          <p:cNvGrpSpPr/>
          <p:nvPr/>
        </p:nvGrpSpPr>
        <p:grpSpPr>
          <a:xfrm>
            <a:off x="6194101" y="6779565"/>
            <a:ext cx="1235672" cy="333638"/>
            <a:chOff x="1798930" y="6224697"/>
            <a:chExt cx="1235672" cy="333638"/>
          </a:xfrm>
        </p:grpSpPr>
        <p:sp>
          <p:nvSpPr>
            <p:cNvPr id="277" name="Rounded Rectangle 276"/>
            <p:cNvSpPr/>
            <p:nvPr/>
          </p:nvSpPr>
          <p:spPr>
            <a:xfrm>
              <a:off x="1798930" y="6224698"/>
              <a:ext cx="1235672" cy="3336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Rectangle 277"/>
                <p:cNvSpPr/>
                <p:nvPr/>
              </p:nvSpPr>
              <p:spPr>
                <a:xfrm>
                  <a:off x="2466187" y="6224702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187" y="6224702"/>
                  <a:ext cx="284207" cy="333633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24490"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/>
                <p:cNvSpPr/>
                <p:nvPr/>
              </p:nvSpPr>
              <p:spPr>
                <a:xfrm>
                  <a:off x="1990455" y="6224697"/>
                  <a:ext cx="296564" cy="3336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455" y="6224697"/>
                  <a:ext cx="296564" cy="333637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21569"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0" name="Elbow Connector 279"/>
          <p:cNvCxnSpPr>
            <a:stCxn id="228" idx="2"/>
            <a:endCxn id="279" idx="0"/>
          </p:cNvCxnSpPr>
          <p:nvPr/>
        </p:nvCxnSpPr>
        <p:spPr>
          <a:xfrm rot="5400000">
            <a:off x="4348967" y="3847043"/>
            <a:ext cx="5117464" cy="747581"/>
          </a:xfrm>
          <a:prstGeom prst="bentConnector3">
            <a:avLst>
              <a:gd name="adj1" fmla="val 44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/>
          <p:cNvCxnSpPr>
            <a:stCxn id="227" idx="2"/>
            <a:endCxn id="278" idx="0"/>
          </p:cNvCxnSpPr>
          <p:nvPr/>
        </p:nvCxnSpPr>
        <p:spPr>
          <a:xfrm rot="16200000" flipH="1">
            <a:off x="4248052" y="4024160"/>
            <a:ext cx="5121588" cy="389231"/>
          </a:xfrm>
          <a:prstGeom prst="bentConnector3">
            <a:avLst>
              <a:gd name="adj1" fmla="val 41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278" idx="2"/>
            <a:endCxn id="222" idx="0"/>
          </p:cNvCxnSpPr>
          <p:nvPr/>
        </p:nvCxnSpPr>
        <p:spPr>
          <a:xfrm rot="5400000" flipH="1">
            <a:off x="3646178" y="3755920"/>
            <a:ext cx="6519953" cy="194615"/>
          </a:xfrm>
          <a:prstGeom prst="bentConnector5">
            <a:avLst>
              <a:gd name="adj1" fmla="val -5843"/>
              <a:gd name="adj2" fmla="val 570078"/>
              <a:gd name="adj3" fmla="val 105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79" idx="2"/>
            <a:endCxn id="224" idx="0"/>
          </p:cNvCxnSpPr>
          <p:nvPr/>
        </p:nvCxnSpPr>
        <p:spPr>
          <a:xfrm rot="5400000" flipH="1">
            <a:off x="3181256" y="3760551"/>
            <a:ext cx="6519953" cy="185350"/>
          </a:xfrm>
          <a:prstGeom prst="bentConnector5">
            <a:avLst>
              <a:gd name="adj1" fmla="val -3506"/>
              <a:gd name="adj2" fmla="val 247144"/>
              <a:gd name="adj3" fmla="val 1035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1025874" y="5283508"/>
            <a:ext cx="1241853" cy="1064736"/>
            <a:chOff x="6363730" y="2508421"/>
            <a:chExt cx="1241853" cy="1064736"/>
          </a:xfrm>
        </p:grpSpPr>
        <p:sp>
          <p:nvSpPr>
            <p:cNvPr id="285" name="Rectangle 284"/>
            <p:cNvSpPr/>
            <p:nvPr/>
          </p:nvSpPr>
          <p:spPr>
            <a:xfrm>
              <a:off x="6363730" y="2508422"/>
              <a:ext cx="1241853" cy="1064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Sum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/>
                <p:cNvSpPr/>
                <p:nvPr/>
              </p:nvSpPr>
              <p:spPr>
                <a:xfrm>
                  <a:off x="6673673" y="2508421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8" name="Rectangle 4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673" y="2508421"/>
                  <a:ext cx="284207" cy="333633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12245" r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6382264" y="2508421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9" name="Rectangle 4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264" y="2508421"/>
                  <a:ext cx="284207" cy="34599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/>
                <p:cNvSpPr/>
                <p:nvPr/>
              </p:nvSpPr>
              <p:spPr>
                <a:xfrm>
                  <a:off x="7315195" y="3223044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" name="Rectangle 4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95" y="3223044"/>
                  <a:ext cx="284207" cy="34599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/>
                <p:cNvSpPr/>
                <p:nvPr/>
              </p:nvSpPr>
              <p:spPr>
                <a:xfrm>
                  <a:off x="6752942" y="3230253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1" name="Rectangle 4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942" y="3230253"/>
                  <a:ext cx="284207" cy="333633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8163" r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Rectangle 289"/>
                <p:cNvSpPr/>
                <p:nvPr/>
              </p:nvSpPr>
              <p:spPr>
                <a:xfrm>
                  <a:off x="6363730" y="3227165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2" name="Rectangle 4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730" y="3227165"/>
                  <a:ext cx="284207" cy="34599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/>
                <p:cNvSpPr/>
                <p:nvPr/>
              </p:nvSpPr>
              <p:spPr>
                <a:xfrm>
                  <a:off x="7315195" y="2508421"/>
                  <a:ext cx="284207" cy="3336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3" name="Rectangle 4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95" y="2508421"/>
                  <a:ext cx="284207" cy="333633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/>
                <p:cNvSpPr/>
                <p:nvPr/>
              </p:nvSpPr>
              <p:spPr>
                <a:xfrm>
                  <a:off x="7012447" y="2508421"/>
                  <a:ext cx="284207" cy="3459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4" name="Rectangle 4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447" y="2508421"/>
                  <a:ext cx="284207" cy="345992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3" name="Elbow Connector 292"/>
          <p:cNvCxnSpPr>
            <a:stCxn id="290" idx="2"/>
            <a:endCxn id="271" idx="0"/>
          </p:cNvCxnSpPr>
          <p:nvPr/>
        </p:nvCxnSpPr>
        <p:spPr>
          <a:xfrm rot="16200000" flipH="1">
            <a:off x="1051169" y="6465052"/>
            <a:ext cx="431321" cy="197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289" idx="2"/>
            <a:endCxn id="270" idx="0"/>
          </p:cNvCxnSpPr>
          <p:nvPr/>
        </p:nvCxnSpPr>
        <p:spPr>
          <a:xfrm rot="16200000" flipH="1">
            <a:off x="1475914" y="6420248"/>
            <a:ext cx="440597" cy="278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275" idx="2"/>
            <a:endCxn id="242" idx="0"/>
          </p:cNvCxnSpPr>
          <p:nvPr/>
        </p:nvCxnSpPr>
        <p:spPr>
          <a:xfrm rot="5400000" flipH="1">
            <a:off x="393488" y="3546597"/>
            <a:ext cx="4956530" cy="2176681"/>
          </a:xfrm>
          <a:prstGeom prst="bentConnector5">
            <a:avLst>
              <a:gd name="adj1" fmla="val -3477"/>
              <a:gd name="adj2" fmla="val 24303"/>
              <a:gd name="adj3" fmla="val 1362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74" idx="2"/>
            <a:endCxn id="240" idx="0"/>
          </p:cNvCxnSpPr>
          <p:nvPr/>
        </p:nvCxnSpPr>
        <p:spPr>
          <a:xfrm rot="5400000" flipH="1">
            <a:off x="858409" y="3541965"/>
            <a:ext cx="4956530" cy="2185946"/>
          </a:xfrm>
          <a:prstGeom prst="bentConnector5">
            <a:avLst>
              <a:gd name="adj1" fmla="val -7906"/>
              <a:gd name="adj2" fmla="val 56478"/>
              <a:gd name="adj3" fmla="val 138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stCxn id="238" idx="2"/>
            <a:endCxn id="258" idx="0"/>
          </p:cNvCxnSpPr>
          <p:nvPr/>
        </p:nvCxnSpPr>
        <p:spPr>
          <a:xfrm rot="5400000">
            <a:off x="3123371" y="2484171"/>
            <a:ext cx="550847" cy="1920993"/>
          </a:xfrm>
          <a:prstGeom prst="bentConnector3">
            <a:avLst>
              <a:gd name="adj1" fmla="val 59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/>
          <p:cNvCxnSpPr>
            <a:stCxn id="235" idx="2"/>
            <a:endCxn id="257" idx="0"/>
          </p:cNvCxnSpPr>
          <p:nvPr/>
        </p:nvCxnSpPr>
        <p:spPr>
          <a:xfrm rot="5400000">
            <a:off x="3595511" y="2296252"/>
            <a:ext cx="551871" cy="2310205"/>
          </a:xfrm>
          <a:prstGeom prst="bentConnector3">
            <a:avLst>
              <a:gd name="adj1" fmla="val 70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>
            <a:stCxn id="245" idx="2"/>
            <a:endCxn id="262" idx="0"/>
          </p:cNvCxnSpPr>
          <p:nvPr/>
        </p:nvCxnSpPr>
        <p:spPr>
          <a:xfrm rot="16200000" flipH="1">
            <a:off x="2962054" y="2308435"/>
            <a:ext cx="502801" cy="2328739"/>
          </a:xfrm>
          <a:prstGeom prst="bentConnector3">
            <a:avLst>
              <a:gd name="adj1" fmla="val 27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246" idx="2"/>
            <a:endCxn id="261" idx="0"/>
          </p:cNvCxnSpPr>
          <p:nvPr/>
        </p:nvCxnSpPr>
        <p:spPr>
          <a:xfrm rot="16200000" flipH="1">
            <a:off x="3443447" y="2498420"/>
            <a:ext cx="498682" cy="1952890"/>
          </a:xfrm>
          <a:prstGeom prst="bentConnector3">
            <a:avLst>
              <a:gd name="adj1" fmla="val 14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/>
          <p:cNvCxnSpPr>
            <a:stCxn id="255" idx="2"/>
            <a:endCxn id="291" idx="0"/>
          </p:cNvCxnSpPr>
          <p:nvPr/>
        </p:nvCxnSpPr>
        <p:spPr>
          <a:xfrm rot="5400000">
            <a:off x="1884849" y="5014266"/>
            <a:ext cx="503837" cy="34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/>
          <p:cNvCxnSpPr>
            <a:stCxn id="256" idx="2"/>
            <a:endCxn id="292" idx="0"/>
          </p:cNvCxnSpPr>
          <p:nvPr/>
        </p:nvCxnSpPr>
        <p:spPr>
          <a:xfrm rot="16200000" flipH="1">
            <a:off x="1543503" y="5010316"/>
            <a:ext cx="494566" cy="51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71" idx="2"/>
            <a:endCxn id="287" idx="0"/>
          </p:cNvCxnSpPr>
          <p:nvPr/>
        </p:nvCxnSpPr>
        <p:spPr>
          <a:xfrm rot="5400000" flipH="1">
            <a:off x="361250" y="6108771"/>
            <a:ext cx="1829694" cy="179169"/>
          </a:xfrm>
          <a:prstGeom prst="bentConnector5">
            <a:avLst>
              <a:gd name="adj1" fmla="val -12494"/>
              <a:gd name="adj2" fmla="val 306902"/>
              <a:gd name="adj3" fmla="val 36881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Elbow Connector 303"/>
          <p:cNvCxnSpPr>
            <a:stCxn id="270" idx="2"/>
            <a:endCxn id="286" idx="0"/>
          </p:cNvCxnSpPr>
          <p:nvPr/>
        </p:nvCxnSpPr>
        <p:spPr>
          <a:xfrm rot="5400000" flipH="1">
            <a:off x="741730" y="6019699"/>
            <a:ext cx="1829695" cy="357314"/>
          </a:xfrm>
          <a:prstGeom prst="bentConnector5">
            <a:avLst>
              <a:gd name="adj1" fmla="val -21914"/>
              <a:gd name="adj2" fmla="val 366332"/>
              <a:gd name="adj3" fmla="val 375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stCxn id="265" idx="2"/>
            <a:endCxn id="275" idx="0"/>
          </p:cNvCxnSpPr>
          <p:nvPr/>
        </p:nvCxnSpPr>
        <p:spPr>
          <a:xfrm rot="5400000">
            <a:off x="3164381" y="5584655"/>
            <a:ext cx="1990623" cy="39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/>
          <p:cNvCxnSpPr>
            <a:stCxn id="264" idx="2"/>
            <a:endCxn id="274" idx="0"/>
          </p:cNvCxnSpPr>
          <p:nvPr/>
        </p:nvCxnSpPr>
        <p:spPr>
          <a:xfrm rot="5400000">
            <a:off x="3589126" y="5620193"/>
            <a:ext cx="1999899" cy="31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/>
          <p:cNvCxnSpPr>
            <a:stCxn id="263" idx="2"/>
            <a:endCxn id="225" idx="0"/>
          </p:cNvCxnSpPr>
          <p:nvPr/>
        </p:nvCxnSpPr>
        <p:spPr>
          <a:xfrm rot="5400000" flipH="1" flipV="1">
            <a:off x="4203424" y="1700575"/>
            <a:ext cx="4191576" cy="1976915"/>
          </a:xfrm>
          <a:prstGeom prst="bentConnector5">
            <a:avLst>
              <a:gd name="adj1" fmla="val -71375"/>
              <a:gd name="adj2" fmla="val 23019"/>
              <a:gd name="adj3" fmla="val 1108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8" name="Elbow Connector 307"/>
          <p:cNvCxnSpPr>
            <a:stCxn id="288" idx="2"/>
            <a:endCxn id="243" idx="0"/>
          </p:cNvCxnSpPr>
          <p:nvPr/>
        </p:nvCxnSpPr>
        <p:spPr>
          <a:xfrm rot="5400000" flipH="1" flipV="1">
            <a:off x="327255" y="3948855"/>
            <a:ext cx="4187455" cy="603081"/>
          </a:xfrm>
          <a:prstGeom prst="bentConnector5">
            <a:avLst>
              <a:gd name="adj1" fmla="val -34402"/>
              <a:gd name="adj2" fmla="val -337477"/>
              <a:gd name="adj3" fmla="val 1478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Elbow Connector 308"/>
          <p:cNvCxnSpPr>
            <a:stCxn id="254" idx="2"/>
            <a:endCxn id="234" idx="0"/>
          </p:cNvCxnSpPr>
          <p:nvPr/>
        </p:nvCxnSpPr>
        <p:spPr>
          <a:xfrm rot="5400000" flipH="1" flipV="1">
            <a:off x="2677511" y="2145396"/>
            <a:ext cx="2678256" cy="2600593"/>
          </a:xfrm>
          <a:prstGeom prst="bentConnector5">
            <a:avLst>
              <a:gd name="adj1" fmla="val -112857"/>
              <a:gd name="adj2" fmla="val 10932"/>
              <a:gd name="adj3" fmla="val 1734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Rectangular Callout 309"/>
              <p:cNvSpPr/>
              <p:nvPr/>
            </p:nvSpPr>
            <p:spPr>
              <a:xfrm>
                <a:off x="7093056" y="4394187"/>
                <a:ext cx="924352" cy="889321"/>
              </a:xfrm>
              <a:prstGeom prst="wedgeRectCallout">
                <a:avLst>
                  <a:gd name="adj1" fmla="val -53994"/>
                  <a:gd name="adj2" fmla="val -930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inverted </a:t>
                </a:r>
                <a:r>
                  <a:rPr lang="en-US" dirty="0" smtClean="0"/>
                  <a:t>to make a counter</a:t>
                </a:r>
                <a:endParaRPr lang="en-US" dirty="0"/>
              </a:p>
            </p:txBody>
          </p:sp>
        </mc:Choice>
        <mc:Fallback>
          <p:sp>
            <p:nvSpPr>
              <p:cNvPr id="310" name="Rectangular Callout 3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56" y="4394187"/>
                <a:ext cx="924352" cy="889321"/>
              </a:xfrm>
              <a:prstGeom prst="wedgeRectCallout">
                <a:avLst>
                  <a:gd name="adj1" fmla="val -53994"/>
                  <a:gd name="adj2" fmla="val -93064"/>
                </a:avLst>
              </a:prstGeom>
              <a:blipFill rotWithShape="0">
                <a:blip r:embed="rId50"/>
                <a:stretch>
                  <a:fillRect r="-1235" b="-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Straight Arrow Connector 310"/>
          <p:cNvCxnSpPr>
            <a:stCxn id="236" idx="2"/>
            <a:endCxn id="267" idx="0"/>
          </p:cNvCxnSpPr>
          <p:nvPr/>
        </p:nvCxnSpPr>
        <p:spPr>
          <a:xfrm>
            <a:off x="4643497" y="3171302"/>
            <a:ext cx="364510" cy="55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endCxn id="253" idx="0"/>
          </p:cNvCxnSpPr>
          <p:nvPr/>
        </p:nvCxnSpPr>
        <p:spPr>
          <a:xfrm>
            <a:off x="1764877" y="3236205"/>
            <a:ext cx="18535" cy="48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244" idx="2"/>
            <a:endCxn id="252" idx="0"/>
          </p:cNvCxnSpPr>
          <p:nvPr/>
        </p:nvCxnSpPr>
        <p:spPr>
          <a:xfrm flipH="1">
            <a:off x="2074821" y="3225522"/>
            <a:ext cx="357315" cy="5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237" idx="2"/>
            <a:endCxn id="266" idx="0"/>
          </p:cNvCxnSpPr>
          <p:nvPr/>
        </p:nvCxnSpPr>
        <p:spPr>
          <a:xfrm>
            <a:off x="5310755" y="3175421"/>
            <a:ext cx="0" cy="54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ular Callout 314"/>
          <p:cNvSpPr/>
          <p:nvPr/>
        </p:nvSpPr>
        <p:spPr>
          <a:xfrm>
            <a:off x="11433379" y="3815352"/>
            <a:ext cx="1371600" cy="1856914"/>
          </a:xfrm>
          <a:prstGeom prst="wedgeRectCallout">
            <a:avLst>
              <a:gd name="adj1" fmla="val -8767"/>
              <a:gd name="adj2" fmla="val 32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 blocks not shown</a:t>
            </a:r>
          </a:p>
          <a:p>
            <a:pPr algn="ctr"/>
            <a:r>
              <a:rPr lang="en-US" dirty="0" smtClean="0"/>
              <a:t>6 particles and 3 rectangles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40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</dc:creator>
  <cp:lastModifiedBy>Becker, Aaron</cp:lastModifiedBy>
  <cp:revision>8</cp:revision>
  <cp:lastPrinted>2013-12-18T14:46:48Z</cp:lastPrinted>
  <dcterms:created xsi:type="dcterms:W3CDTF">2013-12-18T14:09:22Z</dcterms:created>
  <dcterms:modified xsi:type="dcterms:W3CDTF">2013-12-23T21:04:17Z</dcterms:modified>
</cp:coreProperties>
</file>