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252325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66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541" y="897890"/>
            <a:ext cx="9189244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1541" y="2881630"/>
            <a:ext cx="9189244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2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3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8070" y="292100"/>
            <a:ext cx="2641908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2347" y="292100"/>
            <a:ext cx="7772569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5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4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966" y="1367791"/>
            <a:ext cx="1056763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966" y="3671571"/>
            <a:ext cx="1056763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5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347" y="1460500"/>
            <a:ext cx="5207238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740" y="1460500"/>
            <a:ext cx="5207238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3" y="292101"/>
            <a:ext cx="1056763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944" y="1344930"/>
            <a:ext cx="5183307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944" y="2004060"/>
            <a:ext cx="5183307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2740" y="1344930"/>
            <a:ext cx="5208834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2740" y="2004060"/>
            <a:ext cx="5208834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2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4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8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4" y="365760"/>
            <a:ext cx="3951693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8834" y="789940"/>
            <a:ext cx="620274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944" y="1645920"/>
            <a:ext cx="3951693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7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4" y="365760"/>
            <a:ext cx="3951693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8834" y="789940"/>
            <a:ext cx="620274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944" y="1645920"/>
            <a:ext cx="3951693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2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2348" y="292101"/>
            <a:ext cx="1056763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348" y="1460500"/>
            <a:ext cx="1056763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2347" y="5085080"/>
            <a:ext cx="2756773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BC7CE-E8D1-4FB5-9F47-7CD8F8DF0A09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8583" y="5085080"/>
            <a:ext cx="41351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3205" y="5085080"/>
            <a:ext cx="2756773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9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>
          <a:xfrm>
            <a:off x="6121401" y="19564"/>
            <a:ext cx="6096000" cy="4663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 = true</a:t>
            </a:r>
            <a:endParaRPr lang="en-US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3691096"/>
            <a:ext cx="12192000" cy="99402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917080"/>
            <a:ext cx="12192000" cy="99292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2262746"/>
            <a:ext cx="12192000" cy="992922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 rot="1943861">
            <a:off x="-124215" y="758555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 rot="1943861">
            <a:off x="2604714" y="862662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1943861">
            <a:off x="5079313" y="732414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 rot="1943861">
            <a:off x="6171711" y="758554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 rot="1943861">
            <a:off x="8924034" y="85798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 rot="1943861">
            <a:off x="11398633" y="727740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25400" y="9926"/>
            <a:ext cx="6096000" cy="4663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 = false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5400" y="1924390"/>
            <a:ext cx="147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&lt;</a:t>
            </a:r>
            <a:r>
              <a:rPr lang="en-US" i="1" dirty="0" smtClean="0">
                <a:latin typeface="Book Antiqua" panose="02040602050305030304" pitchFamily="18" charset="0"/>
              </a:rPr>
              <a:t>d</a:t>
            </a:r>
            <a:r>
              <a:rPr lang="en-US" dirty="0" smtClean="0">
                <a:latin typeface="Book Antiqua" panose="02040602050305030304" pitchFamily="18" charset="0"/>
              </a:rPr>
              <a:t>&gt;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119" y="3321764"/>
            <a:ext cx="147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&lt;</a:t>
            </a:r>
            <a:r>
              <a:rPr lang="en-US" i="1" dirty="0" err="1" smtClean="0">
                <a:latin typeface="Book Antiqua" panose="02040602050305030304" pitchFamily="18" charset="0"/>
              </a:rPr>
              <a:t>d,l</a:t>
            </a:r>
            <a:r>
              <a:rPr lang="en-US" dirty="0" smtClean="0">
                <a:latin typeface="Book Antiqua" panose="02040602050305030304" pitchFamily="18" charset="0"/>
              </a:rPr>
              <a:t>&gt;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6119" y="4646722"/>
            <a:ext cx="147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i="1" dirty="0" err="1" smtClean="0">
                <a:latin typeface="Book Antiqua" panose="02040602050305030304" pitchFamily="18" charset="0"/>
              </a:rPr>
              <a:t>d,l,u,r,d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2126050" y="4992563"/>
            <a:ext cx="1729946" cy="4663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 = true</a:t>
            </a:r>
            <a:endParaRPr lang="en-US" dirty="0"/>
          </a:p>
        </p:txBody>
      </p:sp>
      <p:sp>
        <p:nvSpPr>
          <p:cNvPr id="73" name="Rounded Rectangle 72"/>
          <p:cNvSpPr/>
          <p:nvPr/>
        </p:nvSpPr>
        <p:spPr>
          <a:xfrm>
            <a:off x="6282039" y="4992563"/>
            <a:ext cx="1729946" cy="4663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 = true</a:t>
            </a:r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8395044" y="4992563"/>
            <a:ext cx="1729946" cy="4663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 = true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4204044" y="4992563"/>
            <a:ext cx="1729946" cy="4663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 = false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13045" y="5002561"/>
            <a:ext cx="1729946" cy="4663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 = false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10435968" y="5002561"/>
            <a:ext cx="1729946" cy="4663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 = false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/>
              <p:cNvSpPr/>
              <p:nvPr/>
            </p:nvSpPr>
            <p:spPr>
              <a:xfrm>
                <a:off x="1179940" y="4632652"/>
                <a:ext cx="520784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940" y="4632652"/>
                <a:ext cx="520784" cy="369909"/>
              </a:xfrm>
              <a:prstGeom prst="rect">
                <a:avLst/>
              </a:prstGeom>
              <a:blipFill rotWithShape="0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/>
              <p:cNvSpPr/>
              <p:nvPr/>
            </p:nvSpPr>
            <p:spPr>
              <a:xfrm>
                <a:off x="5087854" y="4646722"/>
                <a:ext cx="5891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54" y="4646722"/>
                <a:ext cx="58913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79"/>
              <p:cNvSpPr/>
              <p:nvPr/>
            </p:nvSpPr>
            <p:spPr>
              <a:xfrm>
                <a:off x="6625655" y="4646722"/>
                <a:ext cx="572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655" y="4646722"/>
                <a:ext cx="572080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/>
              <p:cNvSpPr/>
              <p:nvPr/>
            </p:nvSpPr>
            <p:spPr>
              <a:xfrm>
                <a:off x="11034682" y="4654175"/>
                <a:ext cx="5325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4682" y="4654175"/>
                <a:ext cx="532518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/>
              <p:cNvSpPr/>
              <p:nvPr/>
            </p:nvSpPr>
            <p:spPr>
              <a:xfrm>
                <a:off x="11303164" y="4654175"/>
                <a:ext cx="5891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3164" y="4654175"/>
                <a:ext cx="58913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tangle 82"/>
              <p:cNvSpPr/>
              <p:nvPr/>
            </p:nvSpPr>
            <p:spPr>
              <a:xfrm>
                <a:off x="9499303" y="4653887"/>
                <a:ext cx="520784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303" y="4653887"/>
                <a:ext cx="520784" cy="369909"/>
              </a:xfrm>
              <a:prstGeom prst="rect">
                <a:avLst/>
              </a:prstGeom>
              <a:blipFill rotWithShape="0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11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39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Book Antiqua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Becker, Aaron</dc:creator>
  <cp:lastModifiedBy>Becker, Aaron</cp:lastModifiedBy>
  <cp:revision>4</cp:revision>
  <dcterms:created xsi:type="dcterms:W3CDTF">2013-12-30T20:31:48Z</dcterms:created>
  <dcterms:modified xsi:type="dcterms:W3CDTF">2013-12-30T20:45:22Z</dcterms:modified>
</cp:coreProperties>
</file>