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EB36-D168-6042-B445-1E6BEF1C6D8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22" y="4899448"/>
            <a:ext cx="9022395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Deconstruction order matters. In the top row, the green tile is removed first, resulting in a polyomino that cannot be decomposed. However</a:t>
            </a:r>
            <a:r>
              <a:rPr lang="en-US" smtClean="0">
                <a:latin typeface="Times New Roman"/>
                <a:cs typeface="Times New Roman"/>
              </a:rPr>
              <a:t>, if </a:t>
            </a:r>
            <a:r>
              <a:rPr lang="en-US" dirty="0" smtClean="0">
                <a:latin typeface="Times New Roman"/>
                <a:cs typeface="Times New Roman"/>
              </a:rPr>
              <a:t>the bottom right tile is removed first, deconstruction is possible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DeconstructionOrderMatter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02"/>
          <a:stretch/>
        </p:blipFill>
        <p:spPr>
          <a:xfrm>
            <a:off x="0" y="794174"/>
            <a:ext cx="9039984" cy="1725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722" y="509987"/>
            <a:ext cx="199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Initial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5745" y="509987"/>
            <a:ext cx="214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A.1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0063" y="2592150"/>
            <a:ext cx="213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.26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2319" y="2592150"/>
            <a:ext cx="213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.30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9" name="Picture 8" descr="DeconstructionOrderMatter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02"/>
          <a:stretch/>
        </p:blipFill>
        <p:spPr>
          <a:xfrm>
            <a:off x="0" y="2971800"/>
            <a:ext cx="9039984" cy="17250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15745" y="2592150"/>
            <a:ext cx="214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.1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722" y="2592150"/>
            <a:ext cx="199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Initial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69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2017-02-11T20:17:45Z</dcterms:created>
  <dcterms:modified xsi:type="dcterms:W3CDTF">2017-02-11T20:27:11Z</dcterms:modified>
</cp:coreProperties>
</file>