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0113" autoAdjust="0"/>
  </p:normalViewPr>
  <p:slideViewPr>
    <p:cSldViewPr snapToGrid="0" snapToObjects="1">
      <p:cViewPr>
        <p:scale>
          <a:sx n="100" d="100"/>
          <a:sy n="100" d="100"/>
        </p:scale>
        <p:origin x="-2536" y="-1832"/>
      </p:cViewPr>
      <p:guideLst>
        <p:guide orient="horz" pos="28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84057"/>
            <a:ext cx="544068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518160"/>
            <a:ext cx="448056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4606"/>
            <a:ext cx="1440180" cy="3122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4606"/>
            <a:ext cx="4213860" cy="3122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87587"/>
            <a:ext cx="544068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87562"/>
            <a:ext cx="5440680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85302"/>
            <a:ext cx="2827020" cy="241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85302"/>
            <a:ext cx="2827020" cy="241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18"/>
            <a:ext cx="576072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4682"/>
            <a:ext cx="2828132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89984"/>
            <a:ext cx="2828132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1" y="204682"/>
            <a:ext cx="2829243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1" y="289984"/>
            <a:ext cx="2829243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4" y="36407"/>
            <a:ext cx="2105819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36408"/>
            <a:ext cx="3578225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4" y="191347"/>
            <a:ext cx="2105819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40080"/>
            <a:ext cx="384048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81704"/>
            <a:ext cx="384048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715645"/>
            <a:ext cx="384048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6618"/>
            <a:ext cx="576072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13361"/>
            <a:ext cx="576072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47514"/>
            <a:ext cx="14935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47514"/>
            <a:ext cx="2026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47514"/>
            <a:ext cx="14935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315793" y="-966922"/>
            <a:ext cx="6989486" cy="2906848"/>
            <a:chOff x="904947" y="774700"/>
            <a:chExt cx="5727556" cy="2193925"/>
          </a:xfrm>
        </p:grpSpPr>
        <p:grpSp>
          <p:nvGrpSpPr>
            <p:cNvPr id="34" name="Group 33"/>
            <p:cNvGrpSpPr/>
            <p:nvPr/>
          </p:nvGrpSpPr>
          <p:grpSpPr>
            <a:xfrm>
              <a:off x="904947" y="774700"/>
              <a:ext cx="1695306" cy="2193925"/>
              <a:chOff x="904947" y="774700"/>
              <a:chExt cx="1695306" cy="2193925"/>
            </a:xfrm>
          </p:grpSpPr>
          <p:pic>
            <p:nvPicPr>
              <p:cNvPr id="45" name="Picture 44" descr="hopper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947" y="774700"/>
                <a:ext cx="1695306" cy="2193925"/>
              </a:xfrm>
              <a:prstGeom prst="rect">
                <a:avLst/>
              </a:prstGeom>
            </p:spPr>
          </p:pic>
          <p:sp>
            <p:nvSpPr>
              <p:cNvPr id="46" name="Right Arrow 45"/>
              <p:cNvSpPr/>
              <p:nvPr/>
            </p:nvSpPr>
            <p:spPr>
              <a:xfrm rot="10800000">
                <a:off x="1225551" y="1593850"/>
                <a:ext cx="330200" cy="25400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49030" y="774700"/>
              <a:ext cx="1695306" cy="2193925"/>
              <a:chOff x="2257497" y="774700"/>
              <a:chExt cx="1695306" cy="2193925"/>
            </a:xfrm>
          </p:grpSpPr>
          <p:pic>
            <p:nvPicPr>
              <p:cNvPr id="43" name="Picture 42" descr="hopper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7497" y="774700"/>
                <a:ext cx="1695306" cy="2193925"/>
              </a:xfrm>
              <a:prstGeom prst="rect">
                <a:avLst/>
              </a:prstGeom>
            </p:spPr>
          </p:pic>
          <p:sp>
            <p:nvSpPr>
              <p:cNvPr id="44" name="Right Arrow 43"/>
              <p:cNvSpPr/>
              <p:nvPr/>
            </p:nvSpPr>
            <p:spPr>
              <a:xfrm rot="16200000">
                <a:off x="2587697" y="1587500"/>
                <a:ext cx="330200" cy="25400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593113" y="774700"/>
              <a:ext cx="1695306" cy="2193925"/>
              <a:chOff x="3590997" y="774700"/>
              <a:chExt cx="1695306" cy="2193925"/>
            </a:xfrm>
          </p:grpSpPr>
          <p:pic>
            <p:nvPicPr>
              <p:cNvPr id="41" name="Picture 40" descr="hopper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0997" y="774700"/>
                <a:ext cx="1695306" cy="2193925"/>
              </a:xfrm>
              <a:prstGeom prst="rect">
                <a:avLst/>
              </a:prstGeom>
            </p:spPr>
          </p:pic>
          <p:sp>
            <p:nvSpPr>
              <p:cNvPr id="42" name="Right Arrow 41"/>
              <p:cNvSpPr/>
              <p:nvPr/>
            </p:nvSpPr>
            <p:spPr>
              <a:xfrm>
                <a:off x="3933753" y="1593850"/>
                <a:ext cx="330200" cy="25400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937197" y="774700"/>
              <a:ext cx="1695306" cy="2193925"/>
              <a:chOff x="4937197" y="774700"/>
              <a:chExt cx="1695306" cy="2193925"/>
            </a:xfrm>
          </p:grpSpPr>
          <p:pic>
            <p:nvPicPr>
              <p:cNvPr id="39" name="Picture 38" descr="hopper4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197" y="774700"/>
                <a:ext cx="1695306" cy="2193925"/>
              </a:xfrm>
              <a:prstGeom prst="rect">
                <a:avLst/>
              </a:prstGeom>
            </p:spPr>
          </p:pic>
          <p:sp>
            <p:nvSpPr>
              <p:cNvPr id="40" name="Right Arrow 39"/>
              <p:cNvSpPr/>
              <p:nvPr/>
            </p:nvSpPr>
            <p:spPr>
              <a:xfrm rot="5400000">
                <a:off x="5238750" y="1587500"/>
                <a:ext cx="330200" cy="25400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715850" y="1957875"/>
              <a:ext cx="235340" cy="16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Cambria"/>
                  <a:cs typeface="Cambria"/>
                </a:rPr>
                <a:t>1</a:t>
              </a:r>
              <a:endParaRPr lang="en-US" sz="800" dirty="0">
                <a:solidFill>
                  <a:schemeClr val="bg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30406" y="433786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2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8344" y="264644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3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6307" y="600328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1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6478" y="600730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1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2602" y="351020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2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92354" y="353006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2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34550" y="598177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2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16307" y="15336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3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44416" y="15336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3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86951" y="433786"/>
            <a:ext cx="287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/>
                <a:cs typeface="Cambria"/>
              </a:rPr>
              <a:t>3</a:t>
            </a:r>
            <a:endParaRPr lang="en-US" sz="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12</cp:revision>
  <dcterms:created xsi:type="dcterms:W3CDTF">2017-02-16T03:05:10Z</dcterms:created>
  <dcterms:modified xsi:type="dcterms:W3CDTF">2017-05-03T07:39:18Z</dcterms:modified>
</cp:coreProperties>
</file>