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504238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96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1568" y="-1264"/>
      </p:cViewPr>
      <p:guideLst>
        <p:guide orient="horz" pos="692"/>
        <p:guide pos="2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681539"/>
            <a:ext cx="7228602" cy="470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640" y="1243224"/>
            <a:ext cx="5952967" cy="5606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5578" y="35048"/>
            <a:ext cx="1913453" cy="7490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5216" y="35048"/>
            <a:ext cx="5598623" cy="7490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76" y="1409802"/>
            <a:ext cx="7228602" cy="4357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776" y="929878"/>
            <a:ext cx="7228602" cy="4799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216" y="204666"/>
            <a:ext cx="3756039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2991" y="204666"/>
            <a:ext cx="3756039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16" y="87859"/>
            <a:ext cx="7653815" cy="3656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3" y="491098"/>
            <a:ext cx="3757516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213" y="695761"/>
            <a:ext cx="3757516" cy="12640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0042" y="491098"/>
            <a:ext cx="3758991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0042" y="695761"/>
            <a:ext cx="3758991" cy="12640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21" y="87352"/>
            <a:ext cx="2797835" cy="3717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921" y="87356"/>
            <a:ext cx="4754106" cy="18724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221" y="459101"/>
            <a:ext cx="2797835" cy="15007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95" y="1535748"/>
            <a:ext cx="5102543" cy="1813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6895" y="196036"/>
            <a:ext cx="5102543" cy="13163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6895" y="1717051"/>
            <a:ext cx="5102543" cy="2574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5216" y="87859"/>
            <a:ext cx="7653815" cy="365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6" y="511921"/>
            <a:ext cx="7653815" cy="144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5212" y="2033445"/>
            <a:ext cx="1984322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5619" y="2033445"/>
            <a:ext cx="2693009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4704" y="2033445"/>
            <a:ext cx="1984322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24tileFactoryBlank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5" b="43656"/>
          <a:stretch/>
        </p:blipFill>
        <p:spPr>
          <a:xfrm>
            <a:off x="4" y="10159"/>
            <a:ext cx="8504234" cy="21745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" y="695112"/>
            <a:ext cx="1536696" cy="14896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24TileShap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8" t="23671" r="14520" b="22222"/>
          <a:stretch/>
        </p:blipFill>
        <p:spPr>
          <a:xfrm>
            <a:off x="4" y="695112"/>
            <a:ext cx="1536696" cy="15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7</cp:revision>
  <dcterms:created xsi:type="dcterms:W3CDTF">2017-02-16T03:05:10Z</dcterms:created>
  <dcterms:modified xsi:type="dcterms:W3CDTF">2017-05-03T05:31:57Z</dcterms:modified>
</cp:coreProperties>
</file>