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504238" cy="2103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440" y="-1464"/>
      </p:cViewPr>
      <p:guideLst>
        <p:guide orient="horz" pos="663"/>
        <p:guide pos="26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818" y="653430"/>
            <a:ext cx="7228602" cy="4508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5638" y="1191948"/>
            <a:ext cx="5952967" cy="5375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5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5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5576" y="33602"/>
            <a:ext cx="1913453" cy="718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5214" y="33602"/>
            <a:ext cx="5598623" cy="718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5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3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776" y="1351655"/>
            <a:ext cx="7228602" cy="41776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776" y="891527"/>
            <a:ext cx="7228602" cy="46012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4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5214" y="196224"/>
            <a:ext cx="3756039" cy="5555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2989" y="196224"/>
            <a:ext cx="3756039" cy="5555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214" y="84235"/>
            <a:ext cx="7653815" cy="3505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213" y="470843"/>
            <a:ext cx="3757516" cy="1962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213" y="667063"/>
            <a:ext cx="3757516" cy="12119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20040" y="470843"/>
            <a:ext cx="3758991" cy="1962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20040" y="667063"/>
            <a:ext cx="3758991" cy="12119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5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7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3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219" y="83748"/>
            <a:ext cx="2797835" cy="3564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4921" y="83752"/>
            <a:ext cx="4754106" cy="17952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219" y="440165"/>
            <a:ext cx="2797835" cy="14388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3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93" y="1472407"/>
            <a:ext cx="5102543" cy="17382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66893" y="187950"/>
            <a:ext cx="5102543" cy="12620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6893" y="1646233"/>
            <a:ext cx="5102543" cy="246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3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5214" y="84235"/>
            <a:ext cx="7653815" cy="350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214" y="490807"/>
            <a:ext cx="7653815" cy="1388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5212" y="1949577"/>
            <a:ext cx="1984322" cy="111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5617" y="1949577"/>
            <a:ext cx="2693009" cy="111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4704" y="1949577"/>
            <a:ext cx="1984322" cy="111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5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piralFactoryBlank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2" t="41890" r="12102" b="43125"/>
          <a:stretch/>
        </p:blipFill>
        <p:spPr>
          <a:xfrm>
            <a:off x="-93946" y="-86493"/>
            <a:ext cx="8713625" cy="231746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" y="613832"/>
            <a:ext cx="1536696" cy="14896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piralTil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0" t="22137" r="14954" b="22350"/>
          <a:stretch/>
        </p:blipFill>
        <p:spPr>
          <a:xfrm>
            <a:off x="15441" y="594588"/>
            <a:ext cx="1480333" cy="149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9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6</cp:revision>
  <dcterms:created xsi:type="dcterms:W3CDTF">2017-02-16T03:05:10Z</dcterms:created>
  <dcterms:modified xsi:type="dcterms:W3CDTF">2017-05-03T05:24:51Z</dcterms:modified>
</cp:coreProperties>
</file>