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64592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1"/>
    <p:restoredTop sz="94617"/>
  </p:normalViewPr>
  <p:slideViewPr>
    <p:cSldViewPr snapToGrid="0" snapToObjects="1">
      <p:cViewPr>
        <p:scale>
          <a:sx n="100" d="100"/>
          <a:sy n="100" d="100"/>
        </p:scale>
        <p:origin x="720" y="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823066"/>
            <a:ext cx="123444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641495"/>
            <a:ext cx="123444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DC36-6CF8-A149-A90F-2EFBCED88152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D692-BF3B-F749-A569-7812A8C43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0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DC36-6CF8-A149-A90F-2EFBCED88152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D692-BF3B-F749-A569-7812A8C43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6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267758"/>
            <a:ext cx="3549015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267758"/>
            <a:ext cx="10441305" cy="42620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DC36-6CF8-A149-A90F-2EFBCED88152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D692-BF3B-F749-A569-7812A8C43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DC36-6CF8-A149-A90F-2EFBCED88152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D692-BF3B-F749-A569-7812A8C43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3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1253808"/>
            <a:ext cx="14196060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3365607"/>
            <a:ext cx="14196060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DC36-6CF8-A149-A90F-2EFBCED88152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D692-BF3B-F749-A569-7812A8C43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9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1338792"/>
            <a:ext cx="699516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1338792"/>
            <a:ext cx="699516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DC36-6CF8-A149-A90F-2EFBCED88152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D692-BF3B-F749-A569-7812A8C43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3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267758"/>
            <a:ext cx="1419606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1232853"/>
            <a:ext cx="6963012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1837055"/>
            <a:ext cx="6963012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1232853"/>
            <a:ext cx="6997304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1837055"/>
            <a:ext cx="6997304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DC36-6CF8-A149-A90F-2EFBCED88152}" type="datetimeFigureOut">
              <a:rPr lang="en-US" smtClean="0"/>
              <a:t>12/6/18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D692-BF3B-F749-A569-7812A8C43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8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DC36-6CF8-A149-A90F-2EFBCED88152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D692-BF3B-F749-A569-7812A8C43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9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DC36-6CF8-A149-A90F-2EFBCED88152}" type="datetimeFigureOut">
              <a:rPr lang="en-US" smtClean="0"/>
              <a:t>12/6/18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D692-BF3B-F749-A569-7812A8C43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7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335280"/>
            <a:ext cx="5308520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724112"/>
            <a:ext cx="8332470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1508760"/>
            <a:ext cx="5308520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DC36-6CF8-A149-A90F-2EFBCED88152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D692-BF3B-F749-A569-7812A8C43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335280"/>
            <a:ext cx="5308520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724112"/>
            <a:ext cx="8332470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1508760"/>
            <a:ext cx="5308520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DC36-6CF8-A149-A90F-2EFBCED88152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D692-BF3B-F749-A569-7812A8C43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3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267758"/>
            <a:ext cx="1419606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1338792"/>
            <a:ext cx="1419606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4661324"/>
            <a:ext cx="370332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1DC36-6CF8-A149-A90F-2EFBCED88152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4661324"/>
            <a:ext cx="555498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4661324"/>
            <a:ext cx="370332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2D692-BF3B-F749-A569-7812A8C43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8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D779F7-0F54-5B4F-823A-04CC5848C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9297" y="153148"/>
            <a:ext cx="1968127" cy="3644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8FB31F-C9E3-DC4B-9752-A7563B2B2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160" y="205015"/>
            <a:ext cx="1988954" cy="36134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A416AB-B8E9-6242-A20C-4B6E88D5C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7909" y="173777"/>
            <a:ext cx="1978540" cy="36134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5AC30E-737C-C64C-A07D-8C985DEB2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2773" y="194602"/>
            <a:ext cx="1978540" cy="36238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A855DC-4E1F-F54D-AAD0-3A5889645E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7762" y="178983"/>
            <a:ext cx="1947300" cy="36238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A760D2-CC6C-A144-8EB6-8E5D6B6F6D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0972" y="205016"/>
            <a:ext cx="1988954" cy="36030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8E823D-B5B5-004A-B128-920271B724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5961" y="173777"/>
            <a:ext cx="1988954" cy="365509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6F7B1B-51FD-CA4A-88AE-AEAC02A5BE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73776"/>
            <a:ext cx="1968127" cy="36342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121800A-41BA-F947-B8FE-5323A8DE263D}"/>
              </a:ext>
            </a:extLst>
          </p:cNvPr>
          <p:cNvSpPr txBox="1"/>
          <p:nvPr/>
        </p:nvSpPr>
        <p:spPr>
          <a:xfrm>
            <a:off x="6206245" y="3828871"/>
            <a:ext cx="1595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625 steps</a:t>
            </a:r>
          </a:p>
          <a:p>
            <a:r>
              <a:rPr lang="en-US" dirty="0"/>
              <a:t>end of pass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D2AF09-31B0-B948-83EB-96B4A7D19979}"/>
              </a:ext>
            </a:extLst>
          </p:cNvPr>
          <p:cNvSpPr txBox="1"/>
          <p:nvPr/>
        </p:nvSpPr>
        <p:spPr>
          <a:xfrm>
            <a:off x="2344659" y="3828869"/>
            <a:ext cx="159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262 steps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AF79A9-4E10-8D40-9820-7638316E6E2F}"/>
              </a:ext>
            </a:extLst>
          </p:cNvPr>
          <p:cNvSpPr txBox="1"/>
          <p:nvPr/>
        </p:nvSpPr>
        <p:spPr>
          <a:xfrm>
            <a:off x="4589485" y="3828869"/>
            <a:ext cx="159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562 steps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FD2A37-104E-414F-8228-BFB3C1640739}"/>
              </a:ext>
            </a:extLst>
          </p:cNvPr>
          <p:cNvSpPr txBox="1"/>
          <p:nvPr/>
        </p:nvSpPr>
        <p:spPr>
          <a:xfrm>
            <a:off x="257734" y="3787215"/>
            <a:ext cx="1595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steps</a:t>
            </a:r>
          </a:p>
          <a:p>
            <a:r>
              <a:rPr lang="en-US" dirty="0"/>
              <a:t>(arranged by gradient)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BC28BB-7567-DF41-AA37-593414C38719}"/>
              </a:ext>
            </a:extLst>
          </p:cNvPr>
          <p:cNvSpPr txBox="1"/>
          <p:nvPr/>
        </p:nvSpPr>
        <p:spPr>
          <a:xfrm>
            <a:off x="14534682" y="3839482"/>
            <a:ext cx="1595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625 steps</a:t>
            </a:r>
          </a:p>
          <a:p>
            <a:r>
              <a:rPr lang="en-US" dirty="0"/>
              <a:t>end of pass 2</a:t>
            </a:r>
          </a:p>
          <a:p>
            <a:r>
              <a:rPr lang="en-US" dirty="0"/>
              <a:t>(Mona Lisa)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97B18B-D917-714E-B449-8A29C01B1E11}"/>
              </a:ext>
            </a:extLst>
          </p:cNvPr>
          <p:cNvSpPr txBox="1"/>
          <p:nvPr/>
        </p:nvSpPr>
        <p:spPr>
          <a:xfrm>
            <a:off x="10673098" y="3870523"/>
            <a:ext cx="159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262 steps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683AD2-EECE-C143-9B8E-17BC4A33B383}"/>
              </a:ext>
            </a:extLst>
          </p:cNvPr>
          <p:cNvSpPr txBox="1"/>
          <p:nvPr/>
        </p:nvSpPr>
        <p:spPr>
          <a:xfrm>
            <a:off x="12917922" y="3839482"/>
            <a:ext cx="159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562 steps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8DD34F-5695-6D4E-8A16-79CFB38483FF}"/>
              </a:ext>
            </a:extLst>
          </p:cNvPr>
          <p:cNvSpPr txBox="1"/>
          <p:nvPr/>
        </p:nvSpPr>
        <p:spPr>
          <a:xfrm>
            <a:off x="8249057" y="3828871"/>
            <a:ext cx="1932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steps</a:t>
            </a:r>
          </a:p>
          <a:p>
            <a:r>
              <a:rPr lang="en-US" dirty="0"/>
              <a:t>(final columns are scrambled, but in same row)</a:t>
            </a:r>
          </a:p>
        </p:txBody>
      </p:sp>
    </p:spTree>
    <p:extLst>
      <p:ext uri="{BB962C8B-B14F-4D97-AF65-F5344CB8AC3E}">
        <p14:creationId xmlns:p14="http://schemas.microsoft.com/office/powerpoint/2010/main" val="66178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44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Becker, Aaron T</dc:creator>
  <cp:lastModifiedBy>Becker, Aaron T</cp:lastModifiedBy>
  <cp:revision>1</cp:revision>
  <dcterms:created xsi:type="dcterms:W3CDTF">2018-12-07T03:54:01Z</dcterms:created>
  <dcterms:modified xsi:type="dcterms:W3CDTF">2018-12-07T04:00:27Z</dcterms:modified>
</cp:coreProperties>
</file>