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190" autoAdjust="0"/>
  </p:normalViewPr>
  <p:slideViewPr>
    <p:cSldViewPr snapToGrid="0">
      <p:cViewPr>
        <p:scale>
          <a:sx n="66" d="100"/>
          <a:sy n="66" d="100"/>
        </p:scale>
        <p:origin x="-1056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2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95B5-8F7C-44FC-B6A9-25A6048D9BDE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D65A-1D0D-40F0-A1DB-37ED912B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644" y="1371645"/>
            <a:ext cx="1934039" cy="1408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75" y="3445326"/>
            <a:ext cx="874604" cy="8746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845" y="2765639"/>
            <a:ext cx="1045257" cy="1194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574" y="2487765"/>
            <a:ext cx="1386564" cy="789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972" y="2113630"/>
            <a:ext cx="1454893" cy="1426642"/>
          </a:xfrm>
          <a:prstGeom prst="rect">
            <a:avLst/>
          </a:prstGeom>
        </p:spPr>
      </p:pic>
      <p:pic>
        <p:nvPicPr>
          <p:cNvPr id="10" name="Picture 9" descr="MaxCycleBlank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691" y="-121497"/>
            <a:ext cx="13486551" cy="6743276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2582333" y="4318000"/>
            <a:ext cx="776817" cy="841375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445933" y="3852333"/>
            <a:ext cx="618067" cy="1186392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 flipV="1">
            <a:off x="4529667" y="3386667"/>
            <a:ext cx="420158" cy="1305983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8314267" y="3488267"/>
            <a:ext cx="237066" cy="288924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0083799" y="2726267"/>
            <a:ext cx="389468" cy="475191"/>
          </a:xfrm>
          <a:prstGeom prst="straightConnector1">
            <a:avLst/>
          </a:prstGeom>
          <a:ln w="50800" cap="rnd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8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Computer</dc:creator>
  <cp:lastModifiedBy>Aaron Becker</cp:lastModifiedBy>
  <cp:revision>8</cp:revision>
  <dcterms:created xsi:type="dcterms:W3CDTF">2017-03-27T18:40:16Z</dcterms:created>
  <dcterms:modified xsi:type="dcterms:W3CDTF">2017-05-03T22:15:00Z</dcterms:modified>
</cp:coreProperties>
</file>