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1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6125-8848-8445-AA3F-E9A837ABCBEC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28A88-416F-5742-B74D-DB2C08FE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filled in circles spread out</a:t>
            </a:r>
          </a:p>
          <a:p>
            <a:r>
              <a:rPr lang="en-US" dirty="0" smtClean="0"/>
              <a:t>Make goal</a:t>
            </a:r>
            <a:r>
              <a:rPr lang="en-US" baseline="0" dirty="0" smtClean="0"/>
              <a:t> in upper left  (a </a:t>
            </a:r>
            <a:r>
              <a:rPr lang="en-US" baseline="0" smtClean="0"/>
              <a:t>tumor shape)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28A88-416F-5742-B74D-DB2C08FEC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1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3DB2-18E1-8949-8B3F-3EEEC8A54E99}" type="datetimeFigureOut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6962-AEAD-114D-B582-0C42B24BF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4" r="39721"/>
          <a:stretch/>
        </p:blipFill>
        <p:spPr>
          <a:xfrm rot="5400000">
            <a:off x="1143000" y="-1142999"/>
            <a:ext cx="6857999" cy="914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97068" y="628624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21152" y="612959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63430" y="474961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32834" y="781024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81789" y="568663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75112" y="604943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1606" y="794663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86794" y="773008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04988" y="652696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2362" y="474961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12482" y="652696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39346" y="794663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7756" y="806909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685431" y="547646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59924" y="607762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08750" y="704640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46497" y="652696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3430" y="890941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528998" y="528926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085386" y="520910"/>
            <a:ext cx="223364" cy="168065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71562" y="1818748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646" y="1803083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37924" y="1665085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07328" y="1971148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725522" y="1810732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49606" y="1795067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6100" y="1984787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361288" y="1963132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479482" y="1842820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526856" y="1665085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86976" y="1842820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613840" y="1984787"/>
            <a:ext cx="223364" cy="1680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72250" y="1997033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428128" y="1821803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734418" y="1797886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83244" y="1894764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10239" y="1842820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137924" y="2081065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03492" y="1719050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859880" y="1711034"/>
            <a:ext cx="223364" cy="168065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/>
          <p:cNvSpPr/>
          <p:nvPr/>
        </p:nvSpPr>
        <p:spPr>
          <a:xfrm>
            <a:off x="1884470" y="1059006"/>
            <a:ext cx="925688" cy="144641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36940" y="1602799"/>
            <a:ext cx="10024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8352" y="21311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6</cp:revision>
  <dcterms:created xsi:type="dcterms:W3CDTF">2015-09-14T11:34:53Z</dcterms:created>
  <dcterms:modified xsi:type="dcterms:W3CDTF">2016-02-01T16:55:43Z</dcterms:modified>
</cp:coreProperties>
</file>