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219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5" autoAdjust="0"/>
    <p:restoredTop sz="94660"/>
  </p:normalViewPr>
  <p:slideViewPr>
    <p:cSldViewPr snapToGrid="0" snapToObjects="1">
      <p:cViewPr>
        <p:scale>
          <a:sx n="200" d="100"/>
          <a:sy n="200" d="100"/>
        </p:scale>
        <p:origin x="-192" y="-80"/>
      </p:cViewPr>
      <p:guideLst>
        <p:guide orient="horz" pos="691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681539"/>
            <a:ext cx="5440680" cy="470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1243224"/>
            <a:ext cx="4480560" cy="5606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5044"/>
            <a:ext cx="1440180" cy="749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5044"/>
            <a:ext cx="4213860" cy="749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1409801"/>
            <a:ext cx="5440680" cy="4357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929879"/>
            <a:ext cx="5440680" cy="47992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204666"/>
            <a:ext cx="2827020" cy="579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204666"/>
            <a:ext cx="2827020" cy="579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87859"/>
            <a:ext cx="5760720" cy="3656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491095"/>
            <a:ext cx="2828132" cy="204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695759"/>
            <a:ext cx="2828132" cy="1264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0" y="491095"/>
            <a:ext cx="2829243" cy="204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0" y="695759"/>
            <a:ext cx="2829243" cy="1264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3" y="87351"/>
            <a:ext cx="2105819" cy="3717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87352"/>
            <a:ext cx="3578225" cy="18724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3" y="459100"/>
            <a:ext cx="2105819" cy="15007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1535748"/>
            <a:ext cx="3840480" cy="181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196032"/>
            <a:ext cx="3840480" cy="13163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1717051"/>
            <a:ext cx="3840480" cy="2574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87859"/>
            <a:ext cx="5760720" cy="365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511918"/>
            <a:ext cx="5760720" cy="144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033444"/>
            <a:ext cx="149352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2033444"/>
            <a:ext cx="202692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033444"/>
            <a:ext cx="149352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1b1move18temp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8" t="39363" r="11603" b="40955"/>
          <a:stretch/>
        </p:blipFill>
        <p:spPr>
          <a:xfrm>
            <a:off x="-69849" y="-76200"/>
            <a:ext cx="6600980" cy="227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10</cp:revision>
  <dcterms:created xsi:type="dcterms:W3CDTF">2017-02-16T03:05:10Z</dcterms:created>
  <dcterms:modified xsi:type="dcterms:W3CDTF">2017-05-03T18:47:39Z</dcterms:modified>
</cp:coreProperties>
</file>