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36" y="-288"/>
      </p:cViewPr>
      <p:guideLst>
        <p:guide orient="horz" pos="69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1539"/>
            <a:ext cx="7772400" cy="470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3224"/>
            <a:ext cx="6400800" cy="5606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043"/>
            <a:ext cx="2057400" cy="749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043"/>
            <a:ext cx="6019800" cy="749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09801"/>
            <a:ext cx="7772400" cy="4357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29879"/>
            <a:ext cx="7772400" cy="4799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666"/>
            <a:ext cx="4038600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66"/>
            <a:ext cx="4038600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859"/>
            <a:ext cx="8229600" cy="3656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1094"/>
            <a:ext cx="4040188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95759"/>
            <a:ext cx="4040188" cy="1264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491094"/>
            <a:ext cx="4041775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695759"/>
            <a:ext cx="4041775" cy="1264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87351"/>
            <a:ext cx="3008313" cy="3717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351"/>
            <a:ext cx="5111750" cy="18724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459100"/>
            <a:ext cx="3008313" cy="15007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535748"/>
            <a:ext cx="5486400" cy="181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031"/>
            <a:ext cx="5486400" cy="13163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717051"/>
            <a:ext cx="5486400" cy="2574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7859"/>
            <a:ext cx="8229600" cy="365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1917"/>
            <a:ext cx="8229600" cy="144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033444"/>
            <a:ext cx="213360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033444"/>
            <a:ext cx="289560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033444"/>
            <a:ext cx="213360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24tilefac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44499" r="21989" b="45909"/>
          <a:stretch/>
        </p:blipFill>
        <p:spPr>
          <a:xfrm>
            <a:off x="0" y="52916"/>
            <a:ext cx="9144000" cy="2121959"/>
          </a:xfrm>
          <a:prstGeom prst="rect">
            <a:avLst/>
          </a:prstGeom>
        </p:spPr>
      </p:pic>
      <p:pic>
        <p:nvPicPr>
          <p:cNvPr id="11" name="Picture 10" descr="24tilepar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1" t="35185" r="30556" b="35185"/>
          <a:stretch/>
        </p:blipFill>
        <p:spPr>
          <a:xfrm>
            <a:off x="-1" y="615966"/>
            <a:ext cx="1583267" cy="15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2017-02-16T03:05:10Z</dcterms:created>
  <dcterms:modified xsi:type="dcterms:W3CDTF">2017-02-16T03:09:52Z</dcterms:modified>
</cp:coreProperties>
</file>