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504238" cy="2193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28" y="-80"/>
      </p:cViewPr>
      <p:guideLst>
        <p:guide orient="horz" pos="691"/>
        <p:guide pos="26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818" y="681539"/>
            <a:ext cx="7228602" cy="4702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5636" y="1243224"/>
            <a:ext cx="5952967" cy="5606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5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5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5574" y="35046"/>
            <a:ext cx="1913453" cy="7490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5212" y="35046"/>
            <a:ext cx="5598623" cy="7490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5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3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776" y="1409801"/>
            <a:ext cx="7228602" cy="4357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776" y="929879"/>
            <a:ext cx="7228602" cy="47992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4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5212" y="204666"/>
            <a:ext cx="3756039" cy="5794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2987" y="204666"/>
            <a:ext cx="3756039" cy="5794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5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212" y="87859"/>
            <a:ext cx="7653815" cy="3656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213" y="491097"/>
            <a:ext cx="3757516" cy="2046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213" y="695759"/>
            <a:ext cx="3757516" cy="12640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20038" y="491097"/>
            <a:ext cx="3758991" cy="2046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20038" y="695759"/>
            <a:ext cx="3758991" cy="12640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5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7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3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217" y="87351"/>
            <a:ext cx="2797835" cy="3717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4921" y="87354"/>
            <a:ext cx="4754106" cy="187245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217" y="459100"/>
            <a:ext cx="2797835" cy="15007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3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91" y="1535748"/>
            <a:ext cx="5102543" cy="1813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66891" y="196034"/>
            <a:ext cx="5102543" cy="13163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6891" y="1717051"/>
            <a:ext cx="5102543" cy="2574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3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5212" y="87859"/>
            <a:ext cx="7653815" cy="365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212" y="511920"/>
            <a:ext cx="7653815" cy="1447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5212" y="2033444"/>
            <a:ext cx="1984322" cy="11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62408-EA1B-994F-9E64-636DB23DCB45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5615" y="2033444"/>
            <a:ext cx="2693009" cy="11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4704" y="2033444"/>
            <a:ext cx="1984322" cy="11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5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piral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2" t="42209" r="13601" b="43898"/>
          <a:stretch/>
        </p:blipFill>
        <p:spPr>
          <a:xfrm>
            <a:off x="-50796" y="0"/>
            <a:ext cx="8568267" cy="217224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0804" y="702733"/>
            <a:ext cx="1439333" cy="142240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SpiralPart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8" t="40148" r="37396" b="39026"/>
          <a:stretch/>
        </p:blipFill>
        <p:spPr>
          <a:xfrm>
            <a:off x="118537" y="753532"/>
            <a:ext cx="1316567" cy="139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9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3</cp:revision>
  <dcterms:created xsi:type="dcterms:W3CDTF">2017-02-16T03:05:10Z</dcterms:created>
  <dcterms:modified xsi:type="dcterms:W3CDTF">2017-02-16T04:16:34Z</dcterms:modified>
</cp:coreProperties>
</file>