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72" y="-120"/>
      </p:cViewPr>
      <p:guideLst>
        <p:guide orient="horz" pos="691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681539"/>
            <a:ext cx="5440680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243224"/>
            <a:ext cx="4480560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5044"/>
            <a:ext cx="1440180" cy="749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5044"/>
            <a:ext cx="4213860" cy="749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409801"/>
            <a:ext cx="5440680" cy="4357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929879"/>
            <a:ext cx="5440680" cy="4799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4666"/>
            <a:ext cx="282702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4666"/>
            <a:ext cx="282702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87859"/>
            <a:ext cx="5760720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491095"/>
            <a:ext cx="2828132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695759"/>
            <a:ext cx="2828132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491095"/>
            <a:ext cx="2829243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695759"/>
            <a:ext cx="2829243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87351"/>
            <a:ext cx="2105819" cy="371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87352"/>
            <a:ext cx="3578225" cy="187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459100"/>
            <a:ext cx="2105819" cy="15007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535748"/>
            <a:ext cx="3840480" cy="181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196032"/>
            <a:ext cx="3840480" cy="1316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1717051"/>
            <a:ext cx="3840480" cy="2574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87859"/>
            <a:ext cx="5760720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511918"/>
            <a:ext cx="5760720" cy="144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033444"/>
            <a:ext cx="14935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033444"/>
            <a:ext cx="20269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033444"/>
            <a:ext cx="14935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aron7Factory3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4" t="39363" r="12601" b="40955"/>
          <a:stretch/>
        </p:blipFill>
        <p:spPr>
          <a:xfrm>
            <a:off x="-164836" y="-25402"/>
            <a:ext cx="6540236" cy="22690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734" y="571764"/>
            <a:ext cx="753533" cy="15335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7tilev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1" t="39363" r="45222" b="38254"/>
          <a:stretch/>
        </p:blipFill>
        <p:spPr>
          <a:xfrm>
            <a:off x="149802" y="563297"/>
            <a:ext cx="578330" cy="16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5</cp:revision>
  <dcterms:created xsi:type="dcterms:W3CDTF">2017-02-16T03:05:10Z</dcterms:created>
  <dcterms:modified xsi:type="dcterms:W3CDTF">2017-02-16T04:08:53Z</dcterms:modified>
</cp:coreProperties>
</file>