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2056" y="-104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0E9A-07F8-A04C-B55C-CC06E6D202F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6CBB-5C87-794B-823A-89DA005FC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roScaleProt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92958"/>
          </a:xfrm>
          <a:prstGeom prst="rect">
            <a:avLst/>
          </a:prstGeom>
        </p:spPr>
      </p:pic>
      <p:pic>
        <p:nvPicPr>
          <p:cNvPr id="7" name="Picture 6" descr="MagneticMacroPa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11" y="3910644"/>
            <a:ext cx="2830081" cy="15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2017-02-16T05:00:02Z</dcterms:created>
  <dcterms:modified xsi:type="dcterms:W3CDTF">2017-02-16T05:02:17Z</dcterms:modified>
</cp:coreProperties>
</file>