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-1182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3EE0-2518-4482-9A39-C67895FA3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B2BFE-48B9-47D1-A9D4-91773D4CE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A4A34-F7F6-4EA3-AC8F-1A206312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561E-FC3E-4C7D-B5CE-3785ADEF2E6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6322-CB02-4CD5-95C0-111FC216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5E734-9EB4-49D5-A68D-F1309BD6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B2E3-07E7-43EF-8F24-A22D9391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D903-2768-449B-BD2E-0CE7ED04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207A0-D005-42B9-AD82-7A58C22B6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76297-BCDF-44FC-B71B-4AB26E23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561E-FC3E-4C7D-B5CE-3785ADEF2E6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A2A1-7580-4959-B4CD-DBCA8E31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67E9-7FDD-4D8E-AB91-470C0308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B2E3-07E7-43EF-8F24-A22D9391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F1287-4EC8-4C60-9FE6-065FA428B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D0E7C-93A8-4BEC-AEF3-09FA8AFB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BDBE9-8CD6-4E54-8151-180D7F66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561E-FC3E-4C7D-B5CE-3785ADEF2E6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779F-1591-425C-9E3C-1C40F63F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232D-BCCF-4D51-9C01-BF7432CC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B2E3-07E7-43EF-8F24-A22D9391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BEEB-52B0-4D4F-B9F0-C8B7334D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2E93-4900-490B-8DDA-26383811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671D5-CE25-4677-B56C-D6966692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561E-FC3E-4C7D-B5CE-3785ADEF2E6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258B-BA55-452A-BDF0-B7D5D9B7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C378-EF28-4F57-96E9-C29E71B2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B2E3-07E7-43EF-8F24-A22D9391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9B87-D54A-4B10-998F-0BD2D9C7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14724-3367-42BC-BC9B-0B46A9FF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65D3-509C-4A9B-A07B-E6E11839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561E-FC3E-4C7D-B5CE-3785ADEF2E6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549B-918E-4B18-9460-DE4C8666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1FDE-C655-4B27-A08C-A76A0557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B2E3-07E7-43EF-8F24-A22D9391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965C-51B3-41AA-957F-138232E7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DDEAF-4395-46ED-B842-B22DBDFBD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D5F08-0195-4C44-8686-D1FB363D8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5E93F-C4AA-4875-B561-C61F2998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561E-FC3E-4C7D-B5CE-3785ADEF2E6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2FD3-395E-4A0E-8285-4EE9A54A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34994-ACF2-406C-BBBF-D4638260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B2E3-07E7-43EF-8F24-A22D9391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9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C935-E5C1-4282-8980-E3702D8E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C63DB-714B-49FA-8CD6-B9E4C11C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79F9C-4143-4107-804E-41C6E9423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79060-28D5-44E8-B79E-266700465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28D3F-A56C-4354-A579-A28D22780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A65DF-4EE0-4AEB-BE5C-DF220BA5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561E-FC3E-4C7D-B5CE-3785ADEF2E6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2F8FB-8F8C-4E50-BD9E-4AE76549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DDB58-498A-4800-8207-A3314687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B2E3-07E7-43EF-8F24-A22D9391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3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A969-2B62-4A0C-971C-AB0433D5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E79C4-2BBE-4D53-B219-0D48A4D9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561E-FC3E-4C7D-B5CE-3785ADEF2E6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A642A-1F5E-49BF-90EE-CEBA9605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D600-C64D-428B-83E7-4A625488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B2E3-07E7-43EF-8F24-A22D9391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40E0-A677-42B6-89C7-6441E8CD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561E-FC3E-4C7D-B5CE-3785ADEF2E6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062AE-6421-4182-A774-F3A2C875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06E15-18BB-4485-A09F-9E461059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B2E3-07E7-43EF-8F24-A22D9391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4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C278-1C10-45FE-BF21-3023ADE4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6B7-BD03-4C86-9F61-6A9E44A3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1EF4B-65C9-4ED4-9DE1-2BBF8559D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1D3E0-142F-470B-9A16-ABC194DA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561E-FC3E-4C7D-B5CE-3785ADEF2E6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442FF-CCC7-420C-89E2-5A385BBF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DD331-1363-401B-9641-28504EDD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B2E3-07E7-43EF-8F24-A22D9391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8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3C66-FE64-410C-9540-82E9CD98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20D79-14C2-4139-A1DC-D17AFBA1F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37BF2-883A-44A6-A47A-50C6C57E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AA94E-C542-4CED-97E3-AB3EE668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561E-FC3E-4C7D-B5CE-3785ADEF2E6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68B0C-AEF2-4CB2-85CC-388FD10D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0A6C4-C79E-4C54-9C79-57EEDC4B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B2E3-07E7-43EF-8F24-A22D9391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0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24825-C9A1-4125-927E-6C5A6936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31D27-54C9-45EF-BE8D-B043FFC6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97E3-A9E9-4D20-9919-DC4B3B084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9561E-FC3E-4C7D-B5CE-3785ADEF2E6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A1B8-A269-40AB-9FCB-9312E41D8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56C6-50D3-4A28-B58E-4983FA51A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B2E3-07E7-43EF-8F24-A22D9391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17A05D-E3AD-4068-AECB-1E2E60F2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4" y="1423828"/>
            <a:ext cx="5439532" cy="4010344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82A5FBC8-AFBA-4DF4-B609-6E522DD14A22}"/>
              </a:ext>
            </a:extLst>
          </p:cNvPr>
          <p:cNvSpPr/>
          <p:nvPr/>
        </p:nvSpPr>
        <p:spPr>
          <a:xfrm rot="7659431">
            <a:off x="5973476" y="4208476"/>
            <a:ext cx="127221" cy="10416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71812-5145-4D79-A02A-13C889B56583}"/>
              </a:ext>
            </a:extLst>
          </p:cNvPr>
          <p:cNvSpPr txBox="1"/>
          <p:nvPr/>
        </p:nvSpPr>
        <p:spPr>
          <a:xfrm>
            <a:off x="6376946" y="5004390"/>
            <a:ext cx="94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Magnet</a:t>
            </a:r>
          </a:p>
        </p:txBody>
      </p:sp>
    </p:spTree>
    <p:extLst>
      <p:ext uri="{BB962C8B-B14F-4D97-AF65-F5344CB8AC3E}">
        <p14:creationId xmlns:p14="http://schemas.microsoft.com/office/powerpoint/2010/main" val="30387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Computer</dc:creator>
  <cp:lastModifiedBy>My Computer</cp:lastModifiedBy>
  <cp:revision>2</cp:revision>
  <dcterms:created xsi:type="dcterms:W3CDTF">2017-06-08T21:33:39Z</dcterms:created>
  <dcterms:modified xsi:type="dcterms:W3CDTF">2017-06-08T21:49:07Z</dcterms:modified>
</cp:coreProperties>
</file>