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252325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94" y="-516"/>
      </p:cViewPr>
      <p:guideLst>
        <p:guide orient="horz" pos="1527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793189"/>
            <a:ext cx="9189244" cy="168734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2545607"/>
            <a:ext cx="9189244" cy="117014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258038"/>
            <a:ext cx="2641908" cy="4107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9" y="258038"/>
            <a:ext cx="7772569" cy="4107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208294"/>
            <a:ext cx="10567630" cy="201606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3243434"/>
            <a:ext cx="10567630" cy="106020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290194"/>
            <a:ext cx="5207238" cy="3075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290194"/>
            <a:ext cx="5207238" cy="3075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258040"/>
            <a:ext cx="10567630" cy="9367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188100"/>
            <a:ext cx="5183307" cy="58227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1770370"/>
            <a:ext cx="5183307" cy="2603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188100"/>
            <a:ext cx="5208834" cy="58227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1770370"/>
            <a:ext cx="5208834" cy="2603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6" y="323109"/>
            <a:ext cx="3951693" cy="1130882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697826"/>
            <a:ext cx="6202740" cy="344425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6" y="1453992"/>
            <a:ext cx="3951693" cy="269369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6" y="323109"/>
            <a:ext cx="3951693" cy="1130882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697826"/>
            <a:ext cx="6202740" cy="344425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6" y="1453992"/>
            <a:ext cx="3951693" cy="269369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258040"/>
            <a:ext cx="10567630" cy="93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290194"/>
            <a:ext cx="10567630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9" y="4492116"/>
            <a:ext cx="2756773" cy="258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4492116"/>
            <a:ext cx="4135160" cy="258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7" y="4492116"/>
            <a:ext cx="2756773" cy="258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259296"/>
            <a:ext cx="12192000" cy="99402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64680"/>
            <a:ext cx="12192000" cy="99292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983346"/>
            <a:ext cx="12192000" cy="992922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 rot="1943861">
            <a:off x="-124215" y="606155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43861">
            <a:off x="2604714" y="710262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943861">
            <a:off x="5079313" y="58001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1943861">
            <a:off x="6171711" y="60615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943861">
            <a:off x="8924034" y="70558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1943861">
            <a:off x="11398633" y="575340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400" y="1683090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smtClean="0">
                <a:latin typeface="Book Antiqua" panose="02040602050305030304" pitchFamily="18" charset="0"/>
              </a:rPr>
              <a:t>d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119" y="2928064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121401" y="12686"/>
            <a:ext cx="6096000" cy="2794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25400" y="12686"/>
            <a:ext cx="6096000" cy="271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8276" y="4228483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d,l,u,r,d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6" name="Rounded Rectangle 125"/>
          <p:cNvSpPr/>
          <p:nvPr/>
        </p:nvSpPr>
        <p:spPr>
          <a:xfrm>
            <a:off x="2128207" y="4546048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6284196" y="4546048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8397201" y="4546048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4206201" y="4546048"/>
            <a:ext cx="1729946" cy="264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15202" y="4556046"/>
            <a:ext cx="1729946" cy="254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10438125" y="4556046"/>
            <a:ext cx="1729946" cy="264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1182097" y="4228483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97" y="4228483"/>
                <a:ext cx="520784" cy="369909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5090011" y="4228483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11" y="4228483"/>
                <a:ext cx="58913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6627812" y="4228483"/>
                <a:ext cx="572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12" y="4228483"/>
                <a:ext cx="57208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11036839" y="4228483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839" y="4228483"/>
                <a:ext cx="53251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11305321" y="4228483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21" y="4228483"/>
                <a:ext cx="58913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9501460" y="4228483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460" y="4228483"/>
                <a:ext cx="520784" cy="369909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 T</cp:lastModifiedBy>
  <cp:revision>5</cp:revision>
  <dcterms:created xsi:type="dcterms:W3CDTF">2013-12-30T20:31:48Z</dcterms:created>
  <dcterms:modified xsi:type="dcterms:W3CDTF">2015-02-26T22:41:38Z</dcterms:modified>
</cp:coreProperties>
</file>