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252325" cy="3475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8" y="-660"/>
      </p:cViewPr>
      <p:guideLst>
        <p:guide orient="horz" pos="1095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568717"/>
            <a:ext cx="9189244" cy="120982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1825199"/>
            <a:ext cx="9189244" cy="83899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185015"/>
            <a:ext cx="2641908" cy="2944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50" y="185015"/>
            <a:ext cx="7772569" cy="29449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866347"/>
            <a:ext cx="10567630" cy="14455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2325541"/>
            <a:ext cx="10567630" cy="760165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925068"/>
            <a:ext cx="5207238" cy="220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925068"/>
            <a:ext cx="5207238" cy="220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185015"/>
            <a:ext cx="10567630" cy="6716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851867"/>
            <a:ext cx="5183307" cy="41748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1269354"/>
            <a:ext cx="5183307" cy="1867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851867"/>
            <a:ext cx="5208834" cy="41748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1269354"/>
            <a:ext cx="5208834" cy="1867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8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7" y="231669"/>
            <a:ext cx="3951693" cy="810842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500342"/>
            <a:ext cx="6202740" cy="246953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7" y="1042513"/>
            <a:ext cx="3951693" cy="193138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7" y="231669"/>
            <a:ext cx="3951693" cy="810842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500342"/>
            <a:ext cx="6202740" cy="246953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7" y="1042513"/>
            <a:ext cx="3951693" cy="193138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185015"/>
            <a:ext cx="1056763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925068"/>
            <a:ext cx="1056763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50" y="3220847"/>
            <a:ext cx="2756773" cy="185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C7CE-E8D1-4FB5-9F47-7CD8F8DF0A09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3220847"/>
            <a:ext cx="4135160" cy="185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8" y="3220847"/>
            <a:ext cx="2756773" cy="185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983D-1466-49A3-8670-C59BC1C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6121401" y="25386"/>
            <a:ext cx="6096000" cy="2794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912709"/>
            <a:ext cx="12192000" cy="99402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705374"/>
            <a:ext cx="12192000" cy="992922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 rot="1943861">
            <a:off x="-124215" y="546849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 rot="1943861">
            <a:off x="2604714" y="650956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rot="1943861">
            <a:off x="5079313" y="52070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 rot="1943861">
            <a:off x="6171711" y="54684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 rot="1943861">
            <a:off x="8924034" y="646282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 rot="1943861">
            <a:off x="11398633" y="516034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25400" y="25386"/>
            <a:ext cx="6096000" cy="2713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5400" y="1606869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&lt;</a:t>
            </a:r>
            <a:r>
              <a:rPr lang="en-US" i="1" dirty="0" smtClean="0">
                <a:latin typeface="Book Antiqua" panose="02040602050305030304" pitchFamily="18" charset="0"/>
              </a:rPr>
              <a:t>d</a:t>
            </a:r>
            <a:r>
              <a:rPr lang="en-US" dirty="0" smtClean="0">
                <a:latin typeface="Book Antiqua" panose="02040602050305030304" pitchFamily="18" charset="0"/>
              </a:rPr>
              <a:t>&gt;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119" y="2876037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i="1" dirty="0" err="1" smtClean="0">
                <a:latin typeface="Book Antiqua" panose="02040602050305030304" pitchFamily="18" charset="0"/>
              </a:rPr>
              <a:t>d,l,u,r,d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2126050" y="3193602"/>
            <a:ext cx="1729946" cy="26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6282039" y="3193602"/>
            <a:ext cx="1729946" cy="26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8395044" y="3193602"/>
            <a:ext cx="1729946" cy="264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true</a:t>
            </a:r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4204044" y="3193602"/>
            <a:ext cx="1729946" cy="264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13045" y="3203600"/>
            <a:ext cx="1729946" cy="254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10435968" y="3203600"/>
            <a:ext cx="1729946" cy="264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 = 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1179940" y="2876037"/>
                <a:ext cx="52078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940" y="2876037"/>
                <a:ext cx="520784" cy="369909"/>
              </a:xfrm>
              <a:prstGeom prst="rect">
                <a:avLst/>
              </a:prstGeom>
              <a:blipFill rotWithShape="1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5087854" y="2876037"/>
                <a:ext cx="589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54" y="2876037"/>
                <a:ext cx="5891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6625655" y="2876037"/>
                <a:ext cx="572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55" y="2876037"/>
                <a:ext cx="57208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11034682" y="2876037"/>
                <a:ext cx="532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682" y="2876037"/>
                <a:ext cx="53251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11303164" y="2876037"/>
                <a:ext cx="589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164" y="2876037"/>
                <a:ext cx="58913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9499303" y="2876037"/>
                <a:ext cx="52078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303" y="2876037"/>
                <a:ext cx="520784" cy="369909"/>
              </a:xfrm>
              <a:prstGeom prst="rect">
                <a:avLst/>
              </a:prstGeom>
              <a:blipFill rotWithShape="1">
                <a:blip r:embed="rId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Becker, Aaron T</cp:lastModifiedBy>
  <cp:revision>9</cp:revision>
  <dcterms:created xsi:type="dcterms:W3CDTF">2013-12-30T20:31:48Z</dcterms:created>
  <dcterms:modified xsi:type="dcterms:W3CDTF">2015-02-26T22:38:43Z</dcterms:modified>
</cp:coreProperties>
</file>