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8504238" cy="20113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1496" autoAdjust="0"/>
    <p:restoredTop sz="94660"/>
  </p:normalViewPr>
  <p:slideViewPr>
    <p:cSldViewPr snapToGrid="0" snapToObjects="1">
      <p:cViewPr>
        <p:scale>
          <a:sx n="100" d="100"/>
          <a:sy n="100" d="100"/>
        </p:scale>
        <p:origin x="-2232" y="-1432"/>
      </p:cViewPr>
      <p:guideLst>
        <p:guide orient="horz" pos="635"/>
        <p:guide pos="267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7818" y="624827"/>
            <a:ext cx="7228602" cy="43114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75642" y="1139773"/>
            <a:ext cx="5952967" cy="51401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62408-EA1B-994F-9E64-636DB23DCB45}" type="datetimeFigureOut">
              <a:rPr lang="en-US" smtClean="0"/>
              <a:t>5/3/17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BC6B-18DA-2841-86D1-EAC91B896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650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62408-EA1B-994F-9E64-636DB23DCB45}" type="datetimeFigureOut">
              <a:rPr lang="en-US" smtClean="0"/>
              <a:t>5/3/17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BC6B-18DA-2841-86D1-EAC91B896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257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65580" y="32132"/>
            <a:ext cx="1913453" cy="68674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5218" y="32132"/>
            <a:ext cx="5598623" cy="68674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62408-EA1B-994F-9E64-636DB23DCB45}" type="datetimeFigureOut">
              <a:rPr lang="en-US" smtClean="0"/>
              <a:t>5/3/17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BC6B-18DA-2841-86D1-EAC91B896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457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62408-EA1B-994F-9E64-636DB23DCB45}" type="datetimeFigureOut">
              <a:rPr lang="en-US" smtClean="0"/>
              <a:t>5/3/17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BC6B-18DA-2841-86D1-EAC91B896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430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776" y="1292489"/>
            <a:ext cx="7228602" cy="39948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1776" y="852501"/>
            <a:ext cx="7228602" cy="43998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62408-EA1B-994F-9E64-636DB23DCB45}" type="datetimeFigureOut">
              <a:rPr lang="en-US" smtClean="0"/>
              <a:t>5/3/17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BC6B-18DA-2841-86D1-EAC91B896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549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5218" y="187635"/>
            <a:ext cx="3756039" cy="53124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22993" y="187635"/>
            <a:ext cx="3756039" cy="53124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62408-EA1B-994F-9E64-636DB23DCB45}" type="datetimeFigureOut">
              <a:rPr lang="en-US" smtClean="0"/>
              <a:t>5/3/17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BC6B-18DA-2841-86D1-EAC91B896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554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218" y="80548"/>
            <a:ext cx="7653815" cy="3352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5213" y="450233"/>
            <a:ext cx="3757516" cy="1876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5213" y="637865"/>
            <a:ext cx="3757516" cy="115886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20044" y="450233"/>
            <a:ext cx="3758991" cy="1876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20044" y="637865"/>
            <a:ext cx="3758991" cy="115886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62408-EA1B-994F-9E64-636DB23DCB45}" type="datetimeFigureOut">
              <a:rPr lang="en-US" smtClean="0"/>
              <a:t>5/3/17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BC6B-18DA-2841-86D1-EAC91B896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455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62408-EA1B-994F-9E64-636DB23DCB45}" type="datetimeFigureOut">
              <a:rPr lang="en-US" smtClean="0"/>
              <a:t>5/3/17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BC6B-18DA-2841-86D1-EAC91B896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671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62408-EA1B-994F-9E64-636DB23DCB45}" type="datetimeFigureOut">
              <a:rPr lang="en-US" smtClean="0"/>
              <a:t>5/3/17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BC6B-18DA-2841-86D1-EAC91B896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335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223" y="80085"/>
            <a:ext cx="2797835" cy="3408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24921" y="80088"/>
            <a:ext cx="4754106" cy="1716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5223" y="420900"/>
            <a:ext cx="2797835" cy="137582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62408-EA1B-994F-9E64-636DB23DCB45}" type="datetimeFigureOut">
              <a:rPr lang="en-US" smtClean="0"/>
              <a:t>5/3/17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BC6B-18DA-2841-86D1-EAC91B896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231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6897" y="1407956"/>
            <a:ext cx="5102543" cy="16621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66897" y="179724"/>
            <a:ext cx="5102543" cy="120681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66897" y="1574171"/>
            <a:ext cx="5102543" cy="2360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62408-EA1B-994F-9E64-636DB23DCB45}" type="datetimeFigureOut">
              <a:rPr lang="en-US" smtClean="0"/>
              <a:t>5/3/17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BC6B-18DA-2841-86D1-EAC91B896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133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5218" y="80548"/>
            <a:ext cx="7653815" cy="335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5218" y="469324"/>
            <a:ext cx="7653815" cy="13274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5212" y="1864237"/>
            <a:ext cx="1984322" cy="1070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62408-EA1B-994F-9E64-636DB23DCB45}" type="datetimeFigureOut">
              <a:rPr lang="en-US" smtClean="0"/>
              <a:t>5/3/17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5621" y="1864237"/>
            <a:ext cx="2693009" cy="1070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94704" y="1864237"/>
            <a:ext cx="1984322" cy="1070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3BC6B-18DA-2841-86D1-EAC91B896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752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24tileFactoryBlank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41" t="41667" r="11643" b="39815"/>
          <a:stretch/>
        </p:blipFill>
        <p:spPr>
          <a:xfrm>
            <a:off x="-291462" y="-221221"/>
            <a:ext cx="8978585" cy="2872213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" y="481815"/>
            <a:ext cx="1536696" cy="14896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24TileShape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18" t="23671" r="14520" b="22222"/>
          <a:stretch/>
        </p:blipFill>
        <p:spPr>
          <a:xfrm>
            <a:off x="4" y="491972"/>
            <a:ext cx="1536696" cy="1509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198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Rice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Becker</dc:creator>
  <cp:lastModifiedBy>Aaron Becker</cp:lastModifiedBy>
  <cp:revision>8</cp:revision>
  <dcterms:created xsi:type="dcterms:W3CDTF">2017-02-16T03:05:10Z</dcterms:created>
  <dcterms:modified xsi:type="dcterms:W3CDTF">2017-05-03T21:10:41Z</dcterms:modified>
</cp:coreProperties>
</file>