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961438" cy="1828800"/>
  <p:notesSz cx="6858000" cy="9144000"/>
  <p:defaultTextStyle>
    <a:defPPr>
      <a:defRPr lang="en-US"/>
    </a:defPPr>
    <a:lvl1pPr marL="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928" y="-1176"/>
      </p:cViewPr>
      <p:guideLst>
        <p:guide orient="horz" pos="576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5232-7732-E94A-951B-2AD03E6850F8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972050" y="685800"/>
            <a:ext cx="16802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3D16-32D0-CD48-A958-7370189D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972050" y="685800"/>
            <a:ext cx="16802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Deconstruction order matters. In the top row, the green tile is removed first, resulting in a polyomino that cannot be decomposed. However, if the bottom right tile is removed first, deconstruction is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D3D16-32D0-CD48-A958-7370189D9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568114"/>
            <a:ext cx="7617222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22" y="1036320"/>
            <a:ext cx="6273007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73238"/>
            <a:ext cx="2016324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9" y="73238"/>
            <a:ext cx="5899613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1175176"/>
            <a:ext cx="7617222" cy="36322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775125"/>
            <a:ext cx="7617222" cy="4000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9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66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3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1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65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9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426722"/>
            <a:ext cx="3957968" cy="1206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426722"/>
            <a:ext cx="3957968" cy="1206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9" y="409366"/>
            <a:ext cx="3959525" cy="17060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9" y="579969"/>
            <a:ext cx="3959525" cy="1053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7" y="409366"/>
            <a:ext cx="3961080" cy="17060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7" y="579969"/>
            <a:ext cx="3961080" cy="1053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6" y="72813"/>
            <a:ext cx="2948251" cy="3098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9" y="72814"/>
            <a:ext cx="5009693" cy="156083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6" y="382695"/>
            <a:ext cx="2948251" cy="1250951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11" y="1280160"/>
            <a:ext cx="5376863" cy="15113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11" y="163407"/>
            <a:ext cx="5376863" cy="1097280"/>
          </a:xfrm>
        </p:spPr>
        <p:txBody>
          <a:bodyPr/>
          <a:lstStyle>
            <a:lvl1pPr marL="0" indent="0">
              <a:buNone/>
              <a:defRPr sz="2700"/>
            </a:lvl1pPr>
            <a:lvl2pPr marL="386654" indent="0">
              <a:buNone/>
              <a:defRPr sz="2400"/>
            </a:lvl2pPr>
            <a:lvl3pPr marL="773308" indent="0">
              <a:buNone/>
              <a:defRPr sz="2000"/>
            </a:lvl3pPr>
            <a:lvl4pPr marL="1159962" indent="0">
              <a:buNone/>
              <a:defRPr sz="1700"/>
            </a:lvl4pPr>
            <a:lvl5pPr marL="1546616" indent="0">
              <a:buNone/>
              <a:defRPr sz="1700"/>
            </a:lvl5pPr>
            <a:lvl6pPr marL="1933270" indent="0">
              <a:buNone/>
              <a:defRPr sz="1700"/>
            </a:lvl6pPr>
            <a:lvl7pPr marL="2319924" indent="0">
              <a:buNone/>
              <a:defRPr sz="1700"/>
            </a:lvl7pPr>
            <a:lvl8pPr marL="2706578" indent="0">
              <a:buNone/>
              <a:defRPr sz="1700"/>
            </a:lvl8pPr>
            <a:lvl9pPr marL="309323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11" y="1431292"/>
            <a:ext cx="5376863" cy="214630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73237"/>
            <a:ext cx="8065294" cy="304800"/>
          </a:xfrm>
          <a:prstGeom prst="rect">
            <a:avLst/>
          </a:prstGeom>
        </p:spPr>
        <p:txBody>
          <a:bodyPr vert="horz" lIns="77331" tIns="38665" rIns="77331" bIns="386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426722"/>
            <a:ext cx="8065294" cy="1206923"/>
          </a:xfrm>
          <a:prstGeom prst="rect">
            <a:avLst/>
          </a:prstGeom>
        </p:spPr>
        <p:txBody>
          <a:bodyPr vert="horz" lIns="77331" tIns="38665" rIns="77331" bIns="386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1695028"/>
            <a:ext cx="2091002" cy="97367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B36-D168-6042-B445-1E6BEF1C6D8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31" y="1695028"/>
            <a:ext cx="2837789" cy="97367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1695028"/>
            <a:ext cx="2091002" cy="97367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654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991" indent="-289991" algn="l" defTabSz="3866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313" indent="-241659" algn="l" defTabSz="386654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35" indent="-193327" algn="l" defTabSz="386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289" indent="-193327" algn="l" defTabSz="386654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43" indent="-193327" algn="l" defTabSz="386654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7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3251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9905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6559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65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330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96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616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327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992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57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9323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1" y="1422132"/>
            <a:ext cx="8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9086" y="1422132"/>
            <a:ext cx="8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2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2807" y="1422132"/>
            <a:ext cx="202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3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4068" y="1422132"/>
            <a:ext cx="180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4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2" name="Picture 11" descr="IncreasingDifficulty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67853" cy="1504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40582" y="1422132"/>
            <a:ext cx="202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5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6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45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8</cp:revision>
  <dcterms:created xsi:type="dcterms:W3CDTF">2017-02-11T20:17:45Z</dcterms:created>
  <dcterms:modified xsi:type="dcterms:W3CDTF">2017-05-03T20:22:07Z</dcterms:modified>
</cp:coreProperties>
</file>