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08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6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3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8F1E-F4AA-854E-978A-65D661F5BF6E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897E-8189-564F-9C0E-63797078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307326" y="-42791"/>
            <a:ext cx="3848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3081" y="-62373"/>
            <a:ext cx="3848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07304" y="0"/>
            <a:ext cx="3848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ecompo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7" y="1061848"/>
            <a:ext cx="7794768" cy="57337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53630" y="3701733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5562110" y="2976842"/>
            <a:ext cx="578702" cy="3863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5175717" y="4268420"/>
            <a:ext cx="578702" cy="3863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38084" y="5640777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99793" y="4894847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" y="32829"/>
            <a:ext cx="247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decomposed into smaller parts that each have multiple tiles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995900" y="4426869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36436" y="2547963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78620" y="1523101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175167" y="2201575"/>
            <a:ext cx="742657" cy="548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2711422" y="5193509"/>
            <a:ext cx="578702" cy="3863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309460" y="5193510"/>
            <a:ext cx="578702" cy="3863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3349590" y="1864498"/>
            <a:ext cx="578702" cy="3863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863821" y="2055547"/>
            <a:ext cx="578702" cy="3863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05210" y="5676058"/>
            <a:ext cx="243210" cy="930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31294" y="6262923"/>
            <a:ext cx="346389" cy="199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1331959" y="5714028"/>
            <a:ext cx="346388" cy="19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352557" y="4875822"/>
            <a:ext cx="346388" cy="19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1805426" y="4323880"/>
            <a:ext cx="346388" cy="19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149270" y="2658836"/>
            <a:ext cx="346389" cy="199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1501303" y="2299081"/>
            <a:ext cx="346388" cy="19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1082442" y="1249964"/>
            <a:ext cx="346388" cy="199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31349" y="1735547"/>
            <a:ext cx="346389" cy="199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07304" y="70310"/>
            <a:ext cx="2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 stage 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73155" y="222710"/>
            <a:ext cx="2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 stage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07326" y="222710"/>
            <a:ext cx="2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 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2017-03-03T08:39:54Z</dcterms:created>
  <dcterms:modified xsi:type="dcterms:W3CDTF">2017-03-03T08:52:51Z</dcterms:modified>
</cp:coreProperties>
</file>