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5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3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4855-7EC7-C04D-9541-6F7B643E834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8BA9-8698-1D4B-BE54-9E7C6FFF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nCounterCW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0649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2326" y="244136"/>
            <a:ext cx="33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dirty="0" smtClean="0">
                <a:latin typeface="Cambria Math"/>
                <a:cs typeface="Cambria Math"/>
              </a:rPr>
              <a:t>Fan-Out </a:t>
            </a:r>
            <a:r>
              <a:rPr lang="en-US" sz="2800" dirty="0" smtClean="0">
                <a:latin typeface="Cambria Math"/>
                <a:cs typeface="Cambria Math"/>
              </a:rPr>
              <a:t>gates (3)</a:t>
            </a:r>
            <a:endParaRPr lang="en-US" sz="2800" dirty="0">
              <a:latin typeface="Cambria Math"/>
              <a:cs typeface="Cambria Math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529668" y="505746"/>
            <a:ext cx="1382658" cy="53142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2327" y="2355640"/>
            <a:ext cx="333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/>
                <a:cs typeface="Cambria Math"/>
              </a:rPr>
              <a:t>Wire buses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2327" y="3750064"/>
            <a:ext cx="333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dirty="0" smtClean="0">
                <a:latin typeface="Cambria Math"/>
                <a:cs typeface="Cambria Math"/>
              </a:rPr>
              <a:t>Carry</a:t>
            </a:r>
            <a:r>
              <a:rPr lang="en-US" sz="2800" dirty="0" smtClean="0">
                <a:latin typeface="Cambria Math"/>
                <a:cs typeface="Cambria Math"/>
              </a:rPr>
              <a:t> gate (1)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2327" y="4946924"/>
            <a:ext cx="333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smtClean="0">
                <a:latin typeface="Cambria Math"/>
                <a:cs typeface="Cambria Math"/>
              </a:rPr>
              <a:t>Summer </a:t>
            </a:r>
            <a:r>
              <a:rPr lang="en-US" sz="2800" smtClean="0">
                <a:latin typeface="Cambria Math"/>
                <a:cs typeface="Cambria Math"/>
              </a:rPr>
              <a:t>gate </a:t>
            </a:r>
            <a:r>
              <a:rPr lang="en-US" sz="2800" dirty="0" smtClean="0">
                <a:latin typeface="Cambria Math"/>
                <a:cs typeface="Cambria Math"/>
              </a:rPr>
              <a:t>(2)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327" y="1299888"/>
            <a:ext cx="333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/>
                <a:cs typeface="Cambria Math"/>
              </a:rPr>
              <a:t>2x1 sliders (3)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2327" y="6030904"/>
            <a:ext cx="333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/>
                <a:cs typeface="Cambria Math"/>
              </a:rPr>
              <a:t>1x1 particles (</a:t>
            </a:r>
            <a:r>
              <a:rPr lang="en-US" sz="2800" dirty="0">
                <a:latin typeface="Cambria Math"/>
                <a:cs typeface="Cambria Math"/>
              </a:rPr>
              <a:t>4</a:t>
            </a:r>
            <a:r>
              <a:rPr lang="en-US" sz="2800" dirty="0" smtClean="0">
                <a:latin typeface="Cambria Math"/>
                <a:cs typeface="Cambria Math"/>
              </a:rPr>
              <a:t>)</a:t>
            </a:r>
            <a:endParaRPr lang="en-US" sz="2800" dirty="0">
              <a:latin typeface="Cambria Math"/>
              <a:cs typeface="Cambria Math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02000" y="536524"/>
            <a:ext cx="2610326" cy="29238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 flipV="1">
            <a:off x="3773715" y="3616476"/>
            <a:ext cx="2138612" cy="39519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4267201" y="1143000"/>
            <a:ext cx="1645126" cy="41849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</p:cNvCxnSpPr>
          <p:nvPr/>
        </p:nvCxnSpPr>
        <p:spPr>
          <a:xfrm flipH="1" flipV="1">
            <a:off x="4127501" y="2355640"/>
            <a:ext cx="1784826" cy="26161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</p:cNvCxnSpPr>
          <p:nvPr/>
        </p:nvCxnSpPr>
        <p:spPr>
          <a:xfrm flipH="1">
            <a:off x="4343401" y="5208534"/>
            <a:ext cx="1568926" cy="49588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</p:cNvCxnSpPr>
          <p:nvPr/>
        </p:nvCxnSpPr>
        <p:spPr>
          <a:xfrm flipH="1" flipV="1">
            <a:off x="5715001" y="6096001"/>
            <a:ext cx="197326" cy="19651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1"/>
          </p:cNvCxnSpPr>
          <p:nvPr/>
        </p:nvCxnSpPr>
        <p:spPr>
          <a:xfrm flipH="1" flipV="1">
            <a:off x="4343401" y="6096001"/>
            <a:ext cx="1568926" cy="19651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1"/>
          </p:cNvCxnSpPr>
          <p:nvPr/>
        </p:nvCxnSpPr>
        <p:spPr>
          <a:xfrm flipH="1">
            <a:off x="3164417" y="5208534"/>
            <a:ext cx="2747910" cy="42179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0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4</cp:revision>
  <dcterms:created xsi:type="dcterms:W3CDTF">2015-02-26T12:48:19Z</dcterms:created>
  <dcterms:modified xsi:type="dcterms:W3CDTF">2015-02-26T13:07:47Z</dcterms:modified>
</cp:coreProperties>
</file>