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252325" cy="347503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-608" y="-720"/>
      </p:cViewPr>
      <p:guideLst>
        <p:guide orient="horz" pos="1095"/>
        <p:guide pos="385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1541" y="568717"/>
            <a:ext cx="9189244" cy="1209828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1541" y="1825199"/>
            <a:ext cx="9189244" cy="838997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C7CE-E8D1-4FB5-9F47-7CD8F8DF0A09}" type="datetimeFigureOut">
              <a:rPr lang="en-US" smtClean="0"/>
              <a:t>2/25/15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3983D-1466-49A3-8670-C59BC1C5B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523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C7CE-E8D1-4FB5-9F47-7CD8F8DF0A09}" type="datetimeFigureOut">
              <a:rPr lang="en-US" smtClean="0"/>
              <a:t>2/25/15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3983D-1466-49A3-8670-C59BC1C5B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36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8070" y="185015"/>
            <a:ext cx="2641908" cy="294493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2350" y="185015"/>
            <a:ext cx="7772569" cy="29449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C7CE-E8D1-4FB5-9F47-7CD8F8DF0A09}" type="datetimeFigureOut">
              <a:rPr lang="en-US" smtClean="0"/>
              <a:t>2/25/15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3983D-1466-49A3-8670-C59BC1C5B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57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C7CE-E8D1-4FB5-9F47-7CD8F8DF0A09}" type="datetimeFigureOut">
              <a:rPr lang="en-US" smtClean="0"/>
              <a:t>2/25/15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3983D-1466-49A3-8670-C59BC1C5B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47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966" y="866347"/>
            <a:ext cx="10567630" cy="1445519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966" y="2325541"/>
            <a:ext cx="10567630" cy="760165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C7CE-E8D1-4FB5-9F47-7CD8F8DF0A09}" type="datetimeFigureOut">
              <a:rPr lang="en-US" smtClean="0"/>
              <a:t>2/25/15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3983D-1466-49A3-8670-C59BC1C5B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55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2347" y="925068"/>
            <a:ext cx="5207238" cy="22048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740" y="925068"/>
            <a:ext cx="5207238" cy="22048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C7CE-E8D1-4FB5-9F47-7CD8F8DF0A09}" type="datetimeFigureOut">
              <a:rPr lang="en-US" smtClean="0"/>
              <a:t>2/25/15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3983D-1466-49A3-8670-C59BC1C5B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0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943" y="185015"/>
            <a:ext cx="10567630" cy="6716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3944" y="851867"/>
            <a:ext cx="5183307" cy="417487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3944" y="1269354"/>
            <a:ext cx="5183307" cy="186702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2740" y="851867"/>
            <a:ext cx="5208834" cy="417487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2740" y="1269354"/>
            <a:ext cx="5208834" cy="186702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C7CE-E8D1-4FB5-9F47-7CD8F8DF0A09}" type="datetimeFigureOut">
              <a:rPr lang="en-US" smtClean="0"/>
              <a:t>2/25/15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3983D-1466-49A3-8670-C59BC1C5B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22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C7CE-E8D1-4FB5-9F47-7CD8F8DF0A09}" type="datetimeFigureOut">
              <a:rPr lang="en-US" smtClean="0"/>
              <a:t>2/25/15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3983D-1466-49A3-8670-C59BC1C5B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45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C7CE-E8D1-4FB5-9F47-7CD8F8DF0A09}" type="datetimeFigureOut">
              <a:rPr lang="en-US" smtClean="0"/>
              <a:t>2/25/15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3983D-1466-49A3-8670-C59BC1C5B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884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947" y="231669"/>
            <a:ext cx="3951693" cy="810842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8834" y="500342"/>
            <a:ext cx="6202740" cy="246953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947" y="1042513"/>
            <a:ext cx="3951693" cy="1931381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C7CE-E8D1-4FB5-9F47-7CD8F8DF0A09}" type="datetimeFigureOut">
              <a:rPr lang="en-US" smtClean="0"/>
              <a:t>2/25/15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3983D-1466-49A3-8670-C59BC1C5B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77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947" y="231669"/>
            <a:ext cx="3951693" cy="810842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08834" y="500342"/>
            <a:ext cx="6202740" cy="246953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947" y="1042513"/>
            <a:ext cx="3951693" cy="1931381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C7CE-E8D1-4FB5-9F47-7CD8F8DF0A09}" type="datetimeFigureOut">
              <a:rPr lang="en-US" smtClean="0"/>
              <a:t>2/25/15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3983D-1466-49A3-8670-C59BC1C5B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27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2348" y="185015"/>
            <a:ext cx="10567630" cy="671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2348" y="925068"/>
            <a:ext cx="10567630" cy="220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2350" y="3220847"/>
            <a:ext cx="2756773" cy="1850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BC7CE-E8D1-4FB5-9F47-7CD8F8DF0A09}" type="datetimeFigureOut">
              <a:rPr lang="en-US" smtClean="0"/>
              <a:t>2/25/15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58583" y="3220847"/>
            <a:ext cx="4135160" cy="1850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53208" y="3220847"/>
            <a:ext cx="2756773" cy="1850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3983D-1466-49A3-8670-C59BC1C5B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97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ounded Rectangle 101"/>
          <p:cNvSpPr/>
          <p:nvPr/>
        </p:nvSpPr>
        <p:spPr>
          <a:xfrm>
            <a:off x="6121401" y="25386"/>
            <a:ext cx="6096000" cy="27941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 = true</a:t>
            </a:r>
            <a:endParaRPr lang="en-US" dirty="0"/>
          </a:p>
        </p:txBody>
      </p:sp>
      <p:pic>
        <p:nvPicPr>
          <p:cNvPr id="103" name="Picture 10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" y="1934481"/>
            <a:ext cx="12192000" cy="994023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" y="705374"/>
            <a:ext cx="12192000" cy="992922"/>
          </a:xfrm>
          <a:prstGeom prst="rect">
            <a:avLst/>
          </a:prstGeom>
        </p:spPr>
      </p:pic>
      <p:sp>
        <p:nvSpPr>
          <p:cNvPr id="105" name="TextBox 104"/>
          <p:cNvSpPr txBox="1"/>
          <p:nvPr/>
        </p:nvSpPr>
        <p:spPr>
          <a:xfrm rot="1943861">
            <a:off x="-124215" y="546849"/>
            <a:ext cx="153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 rot="1943861">
            <a:off x="2604714" y="650956"/>
            <a:ext cx="153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 rot="1943861">
            <a:off x="5079313" y="520708"/>
            <a:ext cx="153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CLEAR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 rot="1943861">
            <a:off x="6171711" y="546848"/>
            <a:ext cx="153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 rot="1943861">
            <a:off x="8924034" y="646282"/>
            <a:ext cx="153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 rot="1943861">
            <a:off x="11398633" y="516034"/>
            <a:ext cx="153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CLEAR</a:t>
            </a:r>
            <a:endParaRPr lang="en-US" dirty="0"/>
          </a:p>
        </p:txBody>
      </p:sp>
      <p:sp>
        <p:nvSpPr>
          <p:cNvPr id="111" name="Rounded Rectangle 110"/>
          <p:cNvSpPr/>
          <p:nvPr/>
        </p:nvSpPr>
        <p:spPr>
          <a:xfrm>
            <a:off x="25400" y="25386"/>
            <a:ext cx="6096000" cy="27133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 = false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25400" y="1606869"/>
            <a:ext cx="1470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 Antiqua" panose="02040602050305030304" pitchFamily="18" charset="0"/>
              </a:rPr>
              <a:t>&lt;</a:t>
            </a:r>
            <a:r>
              <a:rPr lang="en-US" i="1" dirty="0" smtClean="0">
                <a:latin typeface="Book Antiqua" panose="02040602050305030304" pitchFamily="18" charset="0"/>
              </a:rPr>
              <a:t>d</a:t>
            </a:r>
            <a:r>
              <a:rPr lang="en-US" dirty="0" smtClean="0">
                <a:latin typeface="Book Antiqua" panose="02040602050305030304" pitchFamily="18" charset="0"/>
              </a:rPr>
              <a:t>&gt;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6119" y="2890107"/>
            <a:ext cx="1470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</a:t>
            </a:r>
            <a:r>
              <a:rPr lang="en-US" i="1" dirty="0" err="1" smtClean="0">
                <a:latin typeface="Book Antiqua" panose="02040602050305030304" pitchFamily="18" charset="0"/>
              </a:rPr>
              <a:t>d,l,u,r,d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114" name="Rounded Rectangle 113"/>
          <p:cNvSpPr/>
          <p:nvPr/>
        </p:nvSpPr>
        <p:spPr>
          <a:xfrm>
            <a:off x="2126050" y="3193602"/>
            <a:ext cx="1729946" cy="2649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 = true</a:t>
            </a:r>
            <a:endParaRPr lang="en-US" dirty="0"/>
          </a:p>
        </p:txBody>
      </p:sp>
      <p:sp>
        <p:nvSpPr>
          <p:cNvPr id="115" name="Rounded Rectangle 114"/>
          <p:cNvSpPr/>
          <p:nvPr/>
        </p:nvSpPr>
        <p:spPr>
          <a:xfrm>
            <a:off x="6282039" y="3193602"/>
            <a:ext cx="1729946" cy="2649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 = true</a:t>
            </a:r>
            <a:endParaRPr lang="en-US" dirty="0"/>
          </a:p>
        </p:txBody>
      </p:sp>
      <p:sp>
        <p:nvSpPr>
          <p:cNvPr id="116" name="Rounded Rectangle 115"/>
          <p:cNvSpPr/>
          <p:nvPr/>
        </p:nvSpPr>
        <p:spPr>
          <a:xfrm>
            <a:off x="8395044" y="3193602"/>
            <a:ext cx="1729946" cy="2649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 = true</a:t>
            </a:r>
            <a:endParaRPr lang="en-US" dirty="0"/>
          </a:p>
        </p:txBody>
      </p:sp>
      <p:sp>
        <p:nvSpPr>
          <p:cNvPr id="117" name="Rounded Rectangle 116"/>
          <p:cNvSpPr/>
          <p:nvPr/>
        </p:nvSpPr>
        <p:spPr>
          <a:xfrm>
            <a:off x="4204044" y="3193602"/>
            <a:ext cx="1729946" cy="264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 = false</a:t>
            </a:r>
            <a:endParaRPr lang="en-US" dirty="0"/>
          </a:p>
        </p:txBody>
      </p:sp>
      <p:sp>
        <p:nvSpPr>
          <p:cNvPr id="118" name="Rounded Rectangle 117"/>
          <p:cNvSpPr/>
          <p:nvPr/>
        </p:nvSpPr>
        <p:spPr>
          <a:xfrm>
            <a:off x="13045" y="3203600"/>
            <a:ext cx="1729946" cy="2549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 = false</a:t>
            </a:r>
            <a:endParaRPr lang="en-US" dirty="0"/>
          </a:p>
        </p:txBody>
      </p:sp>
      <p:sp>
        <p:nvSpPr>
          <p:cNvPr id="119" name="Rounded Rectangle 118"/>
          <p:cNvSpPr/>
          <p:nvPr/>
        </p:nvSpPr>
        <p:spPr>
          <a:xfrm>
            <a:off x="10435968" y="3203600"/>
            <a:ext cx="1729946" cy="264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 = false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Rectangle 119"/>
              <p:cNvSpPr/>
              <p:nvPr/>
            </p:nvSpPr>
            <p:spPr>
              <a:xfrm>
                <a:off x="1179940" y="2876037"/>
                <a:ext cx="520784" cy="3699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0" name="Rectangle 1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940" y="2876037"/>
                <a:ext cx="520784" cy="369909"/>
              </a:xfrm>
              <a:prstGeom prst="rect">
                <a:avLst/>
              </a:prstGeom>
              <a:blipFill rotWithShape="1">
                <a:blip r:embed="rId4"/>
                <a:stretch>
                  <a:fillRect r="-17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Rectangle 120"/>
              <p:cNvSpPr/>
              <p:nvPr/>
            </p:nvSpPr>
            <p:spPr>
              <a:xfrm>
                <a:off x="5087854" y="2890107"/>
                <a:ext cx="5891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1" name="Rectangle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854" y="2890107"/>
                <a:ext cx="589136" cy="369332"/>
              </a:xfrm>
              <a:prstGeom prst="rect">
                <a:avLst/>
              </a:prstGeom>
              <a:blipFill rotWithShape="1">
                <a:blip r:embed="rId5"/>
                <a:stretch>
                  <a:fillRect r="-12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Rectangle 121"/>
              <p:cNvSpPr/>
              <p:nvPr/>
            </p:nvSpPr>
            <p:spPr>
              <a:xfrm>
                <a:off x="6625655" y="2890107"/>
                <a:ext cx="5720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2" name="Rectangle 1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655" y="2890107"/>
                <a:ext cx="572080" cy="369332"/>
              </a:xfrm>
              <a:prstGeom prst="rect">
                <a:avLst/>
              </a:prstGeom>
              <a:blipFill rotWithShape="1">
                <a:blip r:embed="rId6"/>
                <a:stretch>
                  <a:fillRect r="-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Rectangle 122"/>
              <p:cNvSpPr/>
              <p:nvPr/>
            </p:nvSpPr>
            <p:spPr>
              <a:xfrm>
                <a:off x="11034682" y="2897560"/>
                <a:ext cx="5325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3" name="Rectangle 1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4682" y="2897560"/>
                <a:ext cx="532518" cy="369332"/>
              </a:xfrm>
              <a:prstGeom prst="rect">
                <a:avLst/>
              </a:prstGeom>
              <a:blipFill rotWithShape="1">
                <a:blip r:embed="rId7"/>
                <a:stretch>
                  <a:fillRect r="-14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Rectangle 123"/>
              <p:cNvSpPr/>
              <p:nvPr/>
            </p:nvSpPr>
            <p:spPr>
              <a:xfrm>
                <a:off x="11303164" y="2897560"/>
                <a:ext cx="5891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4" name="Rectangle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3164" y="2897560"/>
                <a:ext cx="589136" cy="369332"/>
              </a:xfrm>
              <a:prstGeom prst="rect">
                <a:avLst/>
              </a:prstGeom>
              <a:blipFill rotWithShape="1">
                <a:blip r:embed="rId8"/>
                <a:stretch>
                  <a:fillRect r="-123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Rectangle 124"/>
              <p:cNvSpPr/>
              <p:nvPr/>
            </p:nvSpPr>
            <p:spPr>
              <a:xfrm>
                <a:off x="9499303" y="2897272"/>
                <a:ext cx="520784" cy="3699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5" name="Rectangle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9303" y="2897272"/>
                <a:ext cx="520784" cy="369909"/>
              </a:xfrm>
              <a:prstGeom prst="rect">
                <a:avLst/>
              </a:prstGeom>
              <a:blipFill rotWithShape="1">
                <a:blip r:embed="rId9"/>
                <a:stretch>
                  <a:fillRect r="-17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3119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78</Words>
  <Application>Microsoft Macintosh PowerPoint</Application>
  <PresentationFormat>Custom</PresentationFormat>
  <Paragraphs>22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Becker, Aaron</dc:creator>
  <cp:lastModifiedBy>Aaron Becker</cp:lastModifiedBy>
  <cp:revision>7</cp:revision>
  <dcterms:created xsi:type="dcterms:W3CDTF">2013-12-30T20:31:48Z</dcterms:created>
  <dcterms:modified xsi:type="dcterms:W3CDTF">2015-02-25T12:39:04Z</dcterms:modified>
</cp:coreProperties>
</file>