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61438" cy="4114800"/>
  <p:notesSz cx="6858000" cy="9144000"/>
  <p:defaultTextStyle>
    <a:defPPr>
      <a:defRPr lang="en-US"/>
    </a:defPPr>
    <a:lvl1pPr marL="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336" y="-312"/>
      </p:cViewPr>
      <p:guideLst>
        <p:guide orient="horz" pos="1296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5232-7732-E94A-951B-2AD03E6850F8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4800" y="685800"/>
            <a:ext cx="746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3D16-32D0-CD48-A958-7370189D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685800"/>
            <a:ext cx="7467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Deconstruction order matters. In the top row, the green tile is removed first, resulting in a polyomino that cannot be decomposed. </a:t>
            </a:r>
            <a:r>
              <a:rPr lang="en-US" smtClean="0">
                <a:latin typeface="Times New Roman"/>
                <a:cs typeface="Times New Roman"/>
              </a:rPr>
              <a:t>However, if the bottom right tile is removed first, deconstruction is possible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3D16-32D0-CD48-A958-7370189D9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278256"/>
            <a:ext cx="7617222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7" y="2331720"/>
            <a:ext cx="6273007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164783"/>
            <a:ext cx="2016324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3" y="164783"/>
            <a:ext cx="5899613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2644141"/>
            <a:ext cx="7617222" cy="81724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1744028"/>
            <a:ext cx="7617222" cy="90011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9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66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3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65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9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960121"/>
            <a:ext cx="3957968" cy="27155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960121"/>
            <a:ext cx="3957968" cy="27155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3" y="921068"/>
            <a:ext cx="3959525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3" y="1304925"/>
            <a:ext cx="3959525" cy="23707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7" y="921068"/>
            <a:ext cx="3961080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7" y="1304925"/>
            <a:ext cx="3961080" cy="23707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4" y="163830"/>
            <a:ext cx="2948251" cy="69723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4" y="163831"/>
            <a:ext cx="5009693" cy="35118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4" y="861061"/>
            <a:ext cx="2948251" cy="2814638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5" y="2880360"/>
            <a:ext cx="5376863" cy="34004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5" y="367665"/>
            <a:ext cx="5376863" cy="2468880"/>
          </a:xfrm>
        </p:spPr>
        <p:txBody>
          <a:bodyPr/>
          <a:lstStyle>
            <a:lvl1pPr marL="0" indent="0">
              <a:buNone/>
              <a:defRPr sz="2700"/>
            </a:lvl1pPr>
            <a:lvl2pPr marL="386654" indent="0">
              <a:buNone/>
              <a:defRPr sz="2400"/>
            </a:lvl2pPr>
            <a:lvl3pPr marL="773308" indent="0">
              <a:buNone/>
              <a:defRPr sz="2000"/>
            </a:lvl3pPr>
            <a:lvl4pPr marL="1159962" indent="0">
              <a:buNone/>
              <a:defRPr sz="1700"/>
            </a:lvl4pPr>
            <a:lvl5pPr marL="1546616" indent="0">
              <a:buNone/>
              <a:defRPr sz="1700"/>
            </a:lvl5pPr>
            <a:lvl6pPr marL="1933270" indent="0">
              <a:buNone/>
              <a:defRPr sz="1700"/>
            </a:lvl6pPr>
            <a:lvl7pPr marL="2319924" indent="0">
              <a:buNone/>
              <a:defRPr sz="1700"/>
            </a:lvl7pPr>
            <a:lvl8pPr marL="2706578" indent="0">
              <a:buNone/>
              <a:defRPr sz="1700"/>
            </a:lvl8pPr>
            <a:lvl9pPr marL="309323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5" y="3220403"/>
            <a:ext cx="5376863" cy="482918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64783"/>
            <a:ext cx="8065294" cy="685800"/>
          </a:xfrm>
          <a:prstGeom prst="rect">
            <a:avLst/>
          </a:prstGeom>
        </p:spPr>
        <p:txBody>
          <a:bodyPr vert="horz" lIns="77331" tIns="38665" rIns="77331" bIns="386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960121"/>
            <a:ext cx="8065294" cy="2715578"/>
          </a:xfrm>
          <a:prstGeom prst="rect">
            <a:avLst/>
          </a:prstGeom>
        </p:spPr>
        <p:txBody>
          <a:bodyPr vert="horz" lIns="77331" tIns="38665" rIns="77331" bIns="38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3813811"/>
            <a:ext cx="2091002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6" y="3813811"/>
            <a:ext cx="2837789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3813811"/>
            <a:ext cx="2091002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654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991" indent="-289991" algn="l" defTabSz="3866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313" indent="-241659" algn="l" defTabSz="38665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35" indent="-193327" algn="l" defTabSz="386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289" indent="-193327" algn="l" defTabSz="38665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43" indent="-193327" algn="l" defTabSz="38665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7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3251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9905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6559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65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330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96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616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327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992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57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323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5722" y="952603"/>
            <a:ext cx="199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Initial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1157" y="127000"/>
            <a:ext cx="1916728" cy="46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A.1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959" y="3711508"/>
            <a:ext cx="175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.26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6927" y="3711509"/>
            <a:ext cx="154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.30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1961" y="3711508"/>
            <a:ext cx="179592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168400" y="952603"/>
            <a:ext cx="736600" cy="46166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1168400" y="3035403"/>
            <a:ext cx="736600" cy="46166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DeconstructionOrderMatte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" y="590323"/>
            <a:ext cx="8961439" cy="3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53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5</cp:revision>
  <dcterms:created xsi:type="dcterms:W3CDTF">2017-02-11T20:17:45Z</dcterms:created>
  <dcterms:modified xsi:type="dcterms:W3CDTF">2017-02-14T23:45:00Z</dcterms:modified>
</cp:coreProperties>
</file>