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8961438" cy="2011363"/>
  <p:notesSz cx="6858000" cy="9144000"/>
  <p:defaultTextStyle>
    <a:defPPr>
      <a:defRPr lang="en-US"/>
    </a:defPPr>
    <a:lvl1pPr marL="0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6654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3308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9962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46616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33270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19924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06578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93232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912" y="-552"/>
      </p:cViewPr>
      <p:guideLst>
        <p:guide orient="horz" pos="634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15232-7732-E94A-951B-2AD03E6850F8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10050" y="685800"/>
            <a:ext cx="15278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D3D16-32D0-CD48-A958-7370189D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6654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3308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9962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46616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33270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19924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06578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93232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10050" y="685800"/>
            <a:ext cx="152781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/>
                <a:cs typeface="Times New Roman"/>
              </a:rPr>
              <a:t>Deconstruction order matters. In the top row, the green tile is removed first, resulting in a polyomino that cannot be decomposed. However, if the bottom right tile is removed first, deconstruction is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D3D16-32D0-CD48-A958-7370189D9A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108" y="624827"/>
            <a:ext cx="7617222" cy="431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222" y="1139772"/>
            <a:ext cx="6273007" cy="5140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6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3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9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46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33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19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06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93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042" y="80549"/>
            <a:ext cx="2016324" cy="17161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8078" y="80549"/>
            <a:ext cx="5899613" cy="17161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2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92" y="1292489"/>
            <a:ext cx="7617222" cy="399479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892" y="852503"/>
            <a:ext cx="7617222" cy="439986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66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599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466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332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19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065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93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072" y="469320"/>
            <a:ext cx="3957968" cy="13274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398" y="469320"/>
            <a:ext cx="3957968" cy="13274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8" y="450231"/>
            <a:ext cx="3959525" cy="18763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654" indent="0">
              <a:buNone/>
              <a:defRPr sz="1700" b="1"/>
            </a:lvl2pPr>
            <a:lvl3pPr marL="773308" indent="0">
              <a:buNone/>
              <a:defRPr sz="1500" b="1"/>
            </a:lvl3pPr>
            <a:lvl4pPr marL="1159962" indent="0">
              <a:buNone/>
              <a:defRPr sz="1400" b="1"/>
            </a:lvl4pPr>
            <a:lvl5pPr marL="1546616" indent="0">
              <a:buNone/>
              <a:defRPr sz="1400" b="1"/>
            </a:lvl5pPr>
            <a:lvl6pPr marL="1933270" indent="0">
              <a:buNone/>
              <a:defRPr sz="1400" b="1"/>
            </a:lvl6pPr>
            <a:lvl7pPr marL="2319924" indent="0">
              <a:buNone/>
              <a:defRPr sz="1400" b="1"/>
            </a:lvl7pPr>
            <a:lvl8pPr marL="2706578" indent="0">
              <a:buNone/>
              <a:defRPr sz="1400" b="1"/>
            </a:lvl8pPr>
            <a:lvl9pPr marL="309323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78" y="637865"/>
            <a:ext cx="3959525" cy="115886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287" y="450231"/>
            <a:ext cx="3961080" cy="18763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654" indent="0">
              <a:buNone/>
              <a:defRPr sz="1700" b="1"/>
            </a:lvl2pPr>
            <a:lvl3pPr marL="773308" indent="0">
              <a:buNone/>
              <a:defRPr sz="1500" b="1"/>
            </a:lvl3pPr>
            <a:lvl4pPr marL="1159962" indent="0">
              <a:buNone/>
              <a:defRPr sz="1400" b="1"/>
            </a:lvl4pPr>
            <a:lvl5pPr marL="1546616" indent="0">
              <a:buNone/>
              <a:defRPr sz="1400" b="1"/>
            </a:lvl5pPr>
            <a:lvl6pPr marL="1933270" indent="0">
              <a:buNone/>
              <a:defRPr sz="1400" b="1"/>
            </a:lvl6pPr>
            <a:lvl7pPr marL="2319924" indent="0">
              <a:buNone/>
              <a:defRPr sz="1400" b="1"/>
            </a:lvl7pPr>
            <a:lvl8pPr marL="2706578" indent="0">
              <a:buNone/>
              <a:defRPr sz="1400" b="1"/>
            </a:lvl8pPr>
            <a:lvl9pPr marL="309323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287" y="637865"/>
            <a:ext cx="3961080" cy="115886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4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0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6" y="80082"/>
            <a:ext cx="2948251" cy="34081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79" y="80083"/>
            <a:ext cx="5009693" cy="1716644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6" y="420898"/>
            <a:ext cx="2948251" cy="1375829"/>
          </a:xfrm>
        </p:spPr>
        <p:txBody>
          <a:bodyPr/>
          <a:lstStyle>
            <a:lvl1pPr marL="0" indent="0">
              <a:buNone/>
              <a:defRPr sz="1200"/>
            </a:lvl1pPr>
            <a:lvl2pPr marL="386654" indent="0">
              <a:buNone/>
              <a:defRPr sz="1000"/>
            </a:lvl2pPr>
            <a:lvl3pPr marL="773308" indent="0">
              <a:buNone/>
              <a:defRPr sz="800"/>
            </a:lvl3pPr>
            <a:lvl4pPr marL="1159962" indent="0">
              <a:buNone/>
              <a:defRPr sz="800"/>
            </a:lvl4pPr>
            <a:lvl5pPr marL="1546616" indent="0">
              <a:buNone/>
              <a:defRPr sz="800"/>
            </a:lvl5pPr>
            <a:lvl6pPr marL="1933270" indent="0">
              <a:buNone/>
              <a:defRPr sz="800"/>
            </a:lvl6pPr>
            <a:lvl7pPr marL="2319924" indent="0">
              <a:buNone/>
              <a:defRPr sz="800"/>
            </a:lvl7pPr>
            <a:lvl8pPr marL="2706578" indent="0">
              <a:buNone/>
              <a:defRPr sz="800"/>
            </a:lvl8pPr>
            <a:lvl9pPr marL="30932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510" y="1407954"/>
            <a:ext cx="5376863" cy="16621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6510" y="179719"/>
            <a:ext cx="5376863" cy="1206818"/>
          </a:xfrm>
        </p:spPr>
        <p:txBody>
          <a:bodyPr/>
          <a:lstStyle>
            <a:lvl1pPr marL="0" indent="0">
              <a:buNone/>
              <a:defRPr sz="2700"/>
            </a:lvl1pPr>
            <a:lvl2pPr marL="386654" indent="0">
              <a:buNone/>
              <a:defRPr sz="2400"/>
            </a:lvl2pPr>
            <a:lvl3pPr marL="773308" indent="0">
              <a:buNone/>
              <a:defRPr sz="2000"/>
            </a:lvl3pPr>
            <a:lvl4pPr marL="1159962" indent="0">
              <a:buNone/>
              <a:defRPr sz="1700"/>
            </a:lvl4pPr>
            <a:lvl5pPr marL="1546616" indent="0">
              <a:buNone/>
              <a:defRPr sz="1700"/>
            </a:lvl5pPr>
            <a:lvl6pPr marL="1933270" indent="0">
              <a:buNone/>
              <a:defRPr sz="1700"/>
            </a:lvl6pPr>
            <a:lvl7pPr marL="2319924" indent="0">
              <a:buNone/>
              <a:defRPr sz="1700"/>
            </a:lvl7pPr>
            <a:lvl8pPr marL="2706578" indent="0">
              <a:buNone/>
              <a:defRPr sz="1700"/>
            </a:lvl8pPr>
            <a:lvl9pPr marL="309323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6510" y="1574173"/>
            <a:ext cx="5376863" cy="236056"/>
          </a:xfrm>
        </p:spPr>
        <p:txBody>
          <a:bodyPr/>
          <a:lstStyle>
            <a:lvl1pPr marL="0" indent="0">
              <a:buNone/>
              <a:defRPr sz="1200"/>
            </a:lvl1pPr>
            <a:lvl2pPr marL="386654" indent="0">
              <a:buNone/>
              <a:defRPr sz="1000"/>
            </a:lvl2pPr>
            <a:lvl3pPr marL="773308" indent="0">
              <a:buNone/>
              <a:defRPr sz="800"/>
            </a:lvl3pPr>
            <a:lvl4pPr marL="1159962" indent="0">
              <a:buNone/>
              <a:defRPr sz="800"/>
            </a:lvl4pPr>
            <a:lvl5pPr marL="1546616" indent="0">
              <a:buNone/>
              <a:defRPr sz="800"/>
            </a:lvl5pPr>
            <a:lvl6pPr marL="1933270" indent="0">
              <a:buNone/>
              <a:defRPr sz="800"/>
            </a:lvl6pPr>
            <a:lvl7pPr marL="2319924" indent="0">
              <a:buNone/>
              <a:defRPr sz="800"/>
            </a:lvl7pPr>
            <a:lvl8pPr marL="2706578" indent="0">
              <a:buNone/>
              <a:defRPr sz="800"/>
            </a:lvl8pPr>
            <a:lvl9pPr marL="30932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072" y="80548"/>
            <a:ext cx="8065294" cy="335227"/>
          </a:xfrm>
          <a:prstGeom prst="rect">
            <a:avLst/>
          </a:prstGeom>
        </p:spPr>
        <p:txBody>
          <a:bodyPr vert="horz" lIns="77331" tIns="38665" rIns="77331" bIns="386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2" y="469320"/>
            <a:ext cx="8065294" cy="1327406"/>
          </a:xfrm>
          <a:prstGeom prst="rect">
            <a:avLst/>
          </a:prstGeom>
        </p:spPr>
        <p:txBody>
          <a:bodyPr vert="horz" lIns="77331" tIns="38665" rIns="77331" bIns="386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72" y="1864236"/>
            <a:ext cx="2091002" cy="107087"/>
          </a:xfrm>
          <a:prstGeom prst="rect">
            <a:avLst/>
          </a:prstGeom>
        </p:spPr>
        <p:txBody>
          <a:bodyPr vert="horz" lIns="77331" tIns="38665" rIns="77331" bIns="386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1831" y="1864236"/>
            <a:ext cx="2837789" cy="107087"/>
          </a:xfrm>
          <a:prstGeom prst="rect">
            <a:avLst/>
          </a:prstGeom>
        </p:spPr>
        <p:txBody>
          <a:bodyPr vert="horz" lIns="77331" tIns="38665" rIns="77331" bIns="386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2364" y="1864236"/>
            <a:ext cx="2091002" cy="107087"/>
          </a:xfrm>
          <a:prstGeom prst="rect">
            <a:avLst/>
          </a:prstGeom>
        </p:spPr>
        <p:txBody>
          <a:bodyPr vert="horz" lIns="77331" tIns="38665" rIns="77331" bIns="386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2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654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991" indent="-289991" algn="l" defTabSz="3866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8313" indent="-241659" algn="l" defTabSz="386654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35" indent="-193327" algn="l" defTabSz="3866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289" indent="-193327" algn="l" defTabSz="386654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43" indent="-193327" algn="l" defTabSz="386654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7" indent="-193327" algn="l" defTabSz="38665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3251" indent="-193327" algn="l" defTabSz="38665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99905" indent="-193327" algn="l" defTabSz="38665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86559" indent="-193327" algn="l" defTabSz="38665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6654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3308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9962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616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3270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19924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06578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93232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851" y="1441665"/>
            <a:ext cx="87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1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89086" y="1441665"/>
            <a:ext cx="86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2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12807" y="1441665"/>
            <a:ext cx="202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3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14068" y="1441665"/>
            <a:ext cx="18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4</a:t>
            </a:r>
            <a:endParaRPr lang="en-US" sz="3600" dirty="0">
              <a:latin typeface="Times New Roman"/>
              <a:cs typeface="Times New Roman"/>
            </a:endParaRPr>
          </a:p>
        </p:txBody>
      </p:sp>
      <p:pic>
        <p:nvPicPr>
          <p:cNvPr id="63" name="Picture 62" descr="IncreasingDifficulty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967853" cy="150495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6940582" y="1441665"/>
            <a:ext cx="2020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5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69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45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6</cp:revision>
  <dcterms:created xsi:type="dcterms:W3CDTF">2017-02-11T20:17:45Z</dcterms:created>
  <dcterms:modified xsi:type="dcterms:W3CDTF">2017-02-14T22:49:47Z</dcterms:modified>
</cp:coreProperties>
</file>