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95B5-8F7C-44FC-B6A9-25A6048D9B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51" y="1552438"/>
            <a:ext cx="5076897" cy="38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97689">
            <a:off x="4396225" y="3983064"/>
            <a:ext cx="249958" cy="249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37280">
            <a:off x="4640468" y="3711428"/>
            <a:ext cx="298730" cy="34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32038">
            <a:off x="4908162" y="3564625"/>
            <a:ext cx="396274" cy="225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308477">
            <a:off x="5997350" y="2558579"/>
            <a:ext cx="415802" cy="407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474257">
            <a:off x="6478912" y="2140736"/>
            <a:ext cx="552740" cy="40261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669419" y="4199742"/>
            <a:ext cx="240828" cy="32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5184899" y="3766432"/>
            <a:ext cx="326277" cy="49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6250252" y="3015498"/>
            <a:ext cx="538212" cy="7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6809974" y="2547697"/>
            <a:ext cx="616456" cy="84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4853582" y="4032390"/>
            <a:ext cx="331317" cy="4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6</cp:revision>
  <dcterms:created xsi:type="dcterms:W3CDTF">2017-03-27T18:40:16Z</dcterms:created>
  <dcterms:modified xsi:type="dcterms:W3CDTF">2017-05-02T20:44:14Z</dcterms:modified>
</cp:coreProperties>
</file>