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344400" cy="2286000"/>
  <p:notesSz cx="6858000" cy="9144000"/>
  <p:defaultTextStyle>
    <a:defPPr>
      <a:defRPr lang="en-US"/>
    </a:defPPr>
    <a:lvl1pPr marL="0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0271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0542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0813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1084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1355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81626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11896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42167" algn="l" defTabSz="4302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22" autoAdjust="0"/>
    <p:restoredTop sz="89572" autoAdjust="0"/>
  </p:normalViewPr>
  <p:slideViewPr>
    <p:cSldViewPr snapToGrid="0" snapToObjects="1">
      <p:cViewPr>
        <p:scale>
          <a:sx n="95" d="100"/>
          <a:sy n="95" d="100"/>
        </p:scale>
        <p:origin x="-936" y="-1144"/>
      </p:cViewPr>
      <p:guideLst>
        <p:guide orient="horz" pos="72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2588C-EE60-5240-A1B6-7ECDFBE7C33D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9300" y="685800"/>
            <a:ext cx="1851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D8A0-0158-AA45-82B0-1FD452F2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0271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0542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0813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1084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51355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1626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11896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42167" algn="l" defTabSz="4302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9300" y="685800"/>
            <a:ext cx="18516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 startAt="4"/>
            </a:pPr>
            <a:r>
              <a:rPr lang="en-US" dirty="0" smtClean="0"/>
              <a:t>1  2  4  1  4  4  1  3  1  3  1  1  1  3  1  1</a:t>
            </a:r>
          </a:p>
          <a:p>
            <a:pPr marL="0" indent="0">
              <a:buNone/>
            </a:pPr>
            <a:r>
              <a:rPr lang="en-US" dirty="0" smtClean="0"/>
              <a:t>(17 moves, 423440 )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D8A0-0158-AA45-82B0-1FD452F2E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710143"/>
            <a:ext cx="1049274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1295400"/>
            <a:ext cx="864108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0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0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1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1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2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91547"/>
            <a:ext cx="277749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91547"/>
            <a:ext cx="812673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1468967"/>
            <a:ext cx="10492740" cy="45402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968904"/>
            <a:ext cx="10492740" cy="500063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027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05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0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1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513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81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118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421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533401"/>
            <a:ext cx="5452110" cy="150865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533401"/>
            <a:ext cx="5452110" cy="150865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511705"/>
            <a:ext cx="5454255" cy="21325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0271" indent="0">
              <a:buNone/>
              <a:defRPr sz="1900" b="1"/>
            </a:lvl2pPr>
            <a:lvl3pPr marL="860542" indent="0">
              <a:buNone/>
              <a:defRPr sz="1700" b="1"/>
            </a:lvl3pPr>
            <a:lvl4pPr marL="1290813" indent="0">
              <a:buNone/>
              <a:defRPr sz="1500" b="1"/>
            </a:lvl4pPr>
            <a:lvl5pPr marL="1721084" indent="0">
              <a:buNone/>
              <a:defRPr sz="1500" b="1"/>
            </a:lvl5pPr>
            <a:lvl6pPr marL="2151355" indent="0">
              <a:buNone/>
              <a:defRPr sz="1500" b="1"/>
            </a:lvl6pPr>
            <a:lvl7pPr marL="2581626" indent="0">
              <a:buNone/>
              <a:defRPr sz="1500" b="1"/>
            </a:lvl7pPr>
            <a:lvl8pPr marL="3011896" indent="0">
              <a:buNone/>
              <a:defRPr sz="1500" b="1"/>
            </a:lvl8pPr>
            <a:lvl9pPr marL="344216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724958"/>
            <a:ext cx="5454255" cy="13170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511705"/>
            <a:ext cx="5456396" cy="21325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0271" indent="0">
              <a:buNone/>
              <a:defRPr sz="1900" b="1"/>
            </a:lvl2pPr>
            <a:lvl3pPr marL="860542" indent="0">
              <a:buNone/>
              <a:defRPr sz="1700" b="1"/>
            </a:lvl3pPr>
            <a:lvl4pPr marL="1290813" indent="0">
              <a:buNone/>
              <a:defRPr sz="1500" b="1"/>
            </a:lvl4pPr>
            <a:lvl5pPr marL="1721084" indent="0">
              <a:buNone/>
              <a:defRPr sz="1500" b="1"/>
            </a:lvl5pPr>
            <a:lvl6pPr marL="2151355" indent="0">
              <a:buNone/>
              <a:defRPr sz="1500" b="1"/>
            </a:lvl6pPr>
            <a:lvl7pPr marL="2581626" indent="0">
              <a:buNone/>
              <a:defRPr sz="1500" b="1"/>
            </a:lvl7pPr>
            <a:lvl8pPr marL="3011896" indent="0">
              <a:buNone/>
              <a:defRPr sz="1500" b="1"/>
            </a:lvl8pPr>
            <a:lvl9pPr marL="344216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724958"/>
            <a:ext cx="5456396" cy="13170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1" y="91017"/>
            <a:ext cx="4061223" cy="3873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91017"/>
            <a:ext cx="6900863" cy="195103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1" y="478367"/>
            <a:ext cx="4061223" cy="1563688"/>
          </a:xfrm>
        </p:spPr>
        <p:txBody>
          <a:bodyPr/>
          <a:lstStyle>
            <a:lvl1pPr marL="0" indent="0">
              <a:buNone/>
              <a:defRPr sz="1300"/>
            </a:lvl1pPr>
            <a:lvl2pPr marL="430271" indent="0">
              <a:buNone/>
              <a:defRPr sz="1100"/>
            </a:lvl2pPr>
            <a:lvl3pPr marL="860542" indent="0">
              <a:buNone/>
              <a:defRPr sz="900"/>
            </a:lvl3pPr>
            <a:lvl4pPr marL="1290813" indent="0">
              <a:buNone/>
              <a:defRPr sz="800"/>
            </a:lvl4pPr>
            <a:lvl5pPr marL="1721084" indent="0">
              <a:buNone/>
              <a:defRPr sz="800"/>
            </a:lvl5pPr>
            <a:lvl6pPr marL="2151355" indent="0">
              <a:buNone/>
              <a:defRPr sz="800"/>
            </a:lvl6pPr>
            <a:lvl7pPr marL="2581626" indent="0">
              <a:buNone/>
              <a:defRPr sz="800"/>
            </a:lvl7pPr>
            <a:lvl8pPr marL="3011896" indent="0">
              <a:buNone/>
              <a:defRPr sz="800"/>
            </a:lvl8pPr>
            <a:lvl9pPr marL="344216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90" y="1600200"/>
            <a:ext cx="7406640" cy="18891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90" y="204258"/>
            <a:ext cx="7406640" cy="1371600"/>
          </a:xfrm>
        </p:spPr>
        <p:txBody>
          <a:bodyPr/>
          <a:lstStyle>
            <a:lvl1pPr marL="0" indent="0">
              <a:buNone/>
              <a:defRPr sz="3000"/>
            </a:lvl1pPr>
            <a:lvl2pPr marL="430271" indent="0">
              <a:buNone/>
              <a:defRPr sz="2600"/>
            </a:lvl2pPr>
            <a:lvl3pPr marL="860542" indent="0">
              <a:buNone/>
              <a:defRPr sz="2300"/>
            </a:lvl3pPr>
            <a:lvl4pPr marL="1290813" indent="0">
              <a:buNone/>
              <a:defRPr sz="1900"/>
            </a:lvl4pPr>
            <a:lvl5pPr marL="1721084" indent="0">
              <a:buNone/>
              <a:defRPr sz="1900"/>
            </a:lvl5pPr>
            <a:lvl6pPr marL="2151355" indent="0">
              <a:buNone/>
              <a:defRPr sz="1900"/>
            </a:lvl6pPr>
            <a:lvl7pPr marL="2581626" indent="0">
              <a:buNone/>
              <a:defRPr sz="1900"/>
            </a:lvl7pPr>
            <a:lvl8pPr marL="3011896" indent="0">
              <a:buNone/>
              <a:defRPr sz="1900"/>
            </a:lvl8pPr>
            <a:lvl9pPr marL="344216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90" y="1789113"/>
            <a:ext cx="7406640" cy="268288"/>
          </a:xfrm>
        </p:spPr>
        <p:txBody>
          <a:bodyPr/>
          <a:lstStyle>
            <a:lvl1pPr marL="0" indent="0">
              <a:buNone/>
              <a:defRPr sz="1300"/>
            </a:lvl1pPr>
            <a:lvl2pPr marL="430271" indent="0">
              <a:buNone/>
              <a:defRPr sz="1100"/>
            </a:lvl2pPr>
            <a:lvl3pPr marL="860542" indent="0">
              <a:buNone/>
              <a:defRPr sz="900"/>
            </a:lvl3pPr>
            <a:lvl4pPr marL="1290813" indent="0">
              <a:buNone/>
              <a:defRPr sz="800"/>
            </a:lvl4pPr>
            <a:lvl5pPr marL="1721084" indent="0">
              <a:buNone/>
              <a:defRPr sz="800"/>
            </a:lvl5pPr>
            <a:lvl6pPr marL="2151355" indent="0">
              <a:buNone/>
              <a:defRPr sz="800"/>
            </a:lvl6pPr>
            <a:lvl7pPr marL="2581626" indent="0">
              <a:buNone/>
              <a:defRPr sz="800"/>
            </a:lvl7pPr>
            <a:lvl8pPr marL="3011896" indent="0">
              <a:buNone/>
              <a:defRPr sz="800"/>
            </a:lvl8pPr>
            <a:lvl9pPr marL="344216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91547"/>
            <a:ext cx="11109960" cy="381000"/>
          </a:xfrm>
          <a:prstGeom prst="rect">
            <a:avLst/>
          </a:prstGeom>
        </p:spPr>
        <p:txBody>
          <a:bodyPr vert="horz" lIns="86054" tIns="43027" rIns="86054" bIns="430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533401"/>
            <a:ext cx="11109960" cy="1508654"/>
          </a:xfrm>
          <a:prstGeom prst="rect">
            <a:avLst/>
          </a:prstGeom>
        </p:spPr>
        <p:txBody>
          <a:bodyPr vert="horz" lIns="86054" tIns="43027" rIns="86054" bIns="430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2118784"/>
            <a:ext cx="2880360" cy="121708"/>
          </a:xfrm>
          <a:prstGeom prst="rect">
            <a:avLst/>
          </a:prstGeom>
        </p:spPr>
        <p:txBody>
          <a:bodyPr vert="horz" lIns="86054" tIns="43027" rIns="86054" bIns="4302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2EA9-FA25-BA48-B6BC-6C68130A5FA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2118784"/>
            <a:ext cx="3909060" cy="121708"/>
          </a:xfrm>
          <a:prstGeom prst="rect">
            <a:avLst/>
          </a:prstGeom>
        </p:spPr>
        <p:txBody>
          <a:bodyPr vert="horz" lIns="86054" tIns="43027" rIns="86054" bIns="4302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2118784"/>
            <a:ext cx="2880360" cy="121708"/>
          </a:xfrm>
          <a:prstGeom prst="rect">
            <a:avLst/>
          </a:prstGeom>
        </p:spPr>
        <p:txBody>
          <a:bodyPr vert="horz" lIns="86054" tIns="43027" rIns="86054" bIns="4302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5C5F-49BC-DE40-82DD-9EE4B5041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0271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2703" indent="-322703" algn="l" defTabSz="43027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9190" indent="-268919" algn="l" defTabSz="430271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5677" indent="-215135" algn="l" defTabSz="4302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5948" indent="-215135" algn="l" defTabSz="43027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6219" indent="-215135" algn="l" defTabSz="43027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490" indent="-215135" algn="l" defTabSz="4302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96761" indent="-215135" algn="l" defTabSz="4302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7032" indent="-215135" algn="l" defTabSz="4302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3" indent="-215135" algn="l" defTabSz="4302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0271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0542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813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1084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55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1626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1896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167" algn="l" defTabSz="4302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Screenshot 2015-11-10 08.49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" y="26736"/>
            <a:ext cx="1250830" cy="914400"/>
          </a:xfrm>
          <a:prstGeom prst="rect">
            <a:avLst/>
          </a:prstGeom>
        </p:spPr>
      </p:pic>
      <p:pic>
        <p:nvPicPr>
          <p:cNvPr id="72" name="Picture 71" descr="Screenshot 2015-11-10 08.49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72" y="26736"/>
            <a:ext cx="1247955" cy="914400"/>
          </a:xfrm>
          <a:prstGeom prst="rect">
            <a:avLst/>
          </a:prstGeom>
        </p:spPr>
      </p:pic>
      <p:pic>
        <p:nvPicPr>
          <p:cNvPr id="73" name="Picture 72" descr="Screenshot 2015-11-10 08.49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86" y="26736"/>
            <a:ext cx="1250066" cy="914400"/>
          </a:xfrm>
          <a:prstGeom prst="rect">
            <a:avLst/>
          </a:prstGeom>
        </p:spPr>
      </p:pic>
      <p:pic>
        <p:nvPicPr>
          <p:cNvPr id="74" name="Picture 73" descr="Screenshot 2015-11-10 08.50.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1" y="26736"/>
            <a:ext cx="1255853" cy="914400"/>
          </a:xfrm>
          <a:prstGeom prst="rect">
            <a:avLst/>
          </a:prstGeom>
        </p:spPr>
      </p:pic>
      <p:pic>
        <p:nvPicPr>
          <p:cNvPr id="75" name="Picture 74" descr="Screenshot 2015-11-10 08.50.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3" y="26736"/>
            <a:ext cx="1258747" cy="914400"/>
          </a:xfrm>
          <a:prstGeom prst="rect">
            <a:avLst/>
          </a:prstGeom>
        </p:spPr>
      </p:pic>
      <p:pic>
        <p:nvPicPr>
          <p:cNvPr id="76" name="Picture 75" descr="Screenshot 2015-11-10 08.50.2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29" y="26736"/>
            <a:ext cx="1255853" cy="914400"/>
          </a:xfrm>
          <a:prstGeom prst="rect">
            <a:avLst/>
          </a:prstGeom>
        </p:spPr>
      </p:pic>
      <p:pic>
        <p:nvPicPr>
          <p:cNvPr id="77" name="Picture 76" descr="Screenshot 2015-11-10 08.50.4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41" y="26736"/>
            <a:ext cx="1254776" cy="914400"/>
          </a:xfrm>
          <a:prstGeom prst="rect">
            <a:avLst/>
          </a:prstGeom>
        </p:spPr>
      </p:pic>
      <p:pic>
        <p:nvPicPr>
          <p:cNvPr id="78" name="Picture 77" descr="Screenshot 2015-11-10 08.50.5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76" y="26736"/>
            <a:ext cx="1251891" cy="914400"/>
          </a:xfrm>
          <a:prstGeom prst="rect">
            <a:avLst/>
          </a:prstGeom>
        </p:spPr>
      </p:pic>
      <p:pic>
        <p:nvPicPr>
          <p:cNvPr id="79" name="Picture 78" descr="Screenshot 2015-11-10 08.51.3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63" y="1142901"/>
            <a:ext cx="1255853" cy="914400"/>
          </a:xfrm>
          <a:prstGeom prst="rect">
            <a:avLst/>
          </a:prstGeom>
        </p:spPr>
      </p:pic>
      <p:pic>
        <p:nvPicPr>
          <p:cNvPr id="80" name="Picture 79" descr="Screenshot 2015-11-10 08.51.4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99" y="1142901"/>
            <a:ext cx="1258747" cy="914400"/>
          </a:xfrm>
          <a:prstGeom prst="rect">
            <a:avLst/>
          </a:prstGeom>
        </p:spPr>
      </p:pic>
      <p:pic>
        <p:nvPicPr>
          <p:cNvPr id="81" name="Picture 80" descr="Screenshot 2015-11-10 08.51.4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29" y="1142901"/>
            <a:ext cx="1253706" cy="914400"/>
          </a:xfrm>
          <a:prstGeom prst="rect">
            <a:avLst/>
          </a:prstGeom>
        </p:spPr>
      </p:pic>
      <p:pic>
        <p:nvPicPr>
          <p:cNvPr id="82" name="Picture 81" descr="Screenshot 2015-11-10 08.52.0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818" y="1142901"/>
            <a:ext cx="1256937" cy="914400"/>
          </a:xfrm>
          <a:prstGeom prst="rect">
            <a:avLst/>
          </a:prstGeom>
        </p:spPr>
      </p:pic>
      <p:pic>
        <p:nvPicPr>
          <p:cNvPr id="83" name="Picture 82" descr="Screenshot 2015-11-10 08.52.08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38" y="1142901"/>
            <a:ext cx="1260545" cy="914400"/>
          </a:xfrm>
          <a:prstGeom prst="rect">
            <a:avLst/>
          </a:prstGeom>
        </p:spPr>
      </p:pic>
      <p:pic>
        <p:nvPicPr>
          <p:cNvPr id="84" name="Picture 83" descr="Screenshot 2015-11-10 08.52.1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66" y="1142901"/>
            <a:ext cx="1254776" cy="914400"/>
          </a:xfrm>
          <a:prstGeom prst="rect">
            <a:avLst/>
          </a:prstGeom>
        </p:spPr>
      </p:pic>
      <p:pic>
        <p:nvPicPr>
          <p:cNvPr id="85" name="Picture 84" descr="Screenshot 2015-11-10 08.52.2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425" y="1142901"/>
            <a:ext cx="1249007" cy="914400"/>
          </a:xfrm>
          <a:prstGeom prst="rect">
            <a:avLst/>
          </a:prstGeom>
        </p:spPr>
      </p:pic>
      <p:pic>
        <p:nvPicPr>
          <p:cNvPr id="86" name="Picture 85" descr="Screenshot 2015-11-10 08.51.07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425" y="26736"/>
            <a:ext cx="1255853" cy="914400"/>
          </a:xfrm>
          <a:prstGeom prst="rect">
            <a:avLst/>
          </a:prstGeom>
        </p:spPr>
      </p:pic>
      <p:pic>
        <p:nvPicPr>
          <p:cNvPr id="87" name="Picture 86" descr="Screenshot 2015-11-10 08.51.1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" y="1142901"/>
            <a:ext cx="1249007" cy="914400"/>
          </a:xfrm>
          <a:prstGeom prst="rect">
            <a:avLst/>
          </a:prstGeom>
        </p:spPr>
      </p:pic>
      <p:pic>
        <p:nvPicPr>
          <p:cNvPr id="88" name="Picture 87" descr="Screenshot 2015-11-10 08.51.24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73" y="1142901"/>
            <a:ext cx="1249007" cy="9144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1162" y="840410"/>
            <a:ext cx="118971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start                   &lt;</a:t>
            </a: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&gt;                 </a:t>
            </a:r>
            <a:r>
              <a:rPr lang="en-US" dirty="0" smtClean="0">
                <a:latin typeface="Times New Roman"/>
                <a:cs typeface="Times New Roman"/>
              </a:rPr>
              <a:t>  &lt;</a:t>
            </a:r>
            <a:r>
              <a:rPr lang="en-US" i="1" dirty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&gt;                   &lt;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&gt;                   &lt;</a:t>
            </a: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&gt;   </a:t>
            </a:r>
            <a:r>
              <a:rPr lang="en-US" dirty="0" smtClean="0">
                <a:latin typeface="Times New Roman"/>
                <a:cs typeface="Times New Roman"/>
              </a:rPr>
              <a:t>               </a:t>
            </a:r>
            <a:r>
              <a:rPr lang="en-US" dirty="0" smtClean="0">
                <a:latin typeface="Times New Roman"/>
                <a:cs typeface="Times New Roman"/>
              </a:rPr>
              <a:t> 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&gt;                    &lt;</a:t>
            </a: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&gt;                   &lt;</a:t>
            </a: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&gt;                   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&gt; 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6609" y="1977093"/>
            <a:ext cx="118971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>
                <a:latin typeface="Times New Roman"/>
                <a:cs typeface="Times New Roman"/>
              </a:rPr>
              <a:t>u</a:t>
            </a:r>
            <a:r>
              <a:rPr lang="en-US" smtClean="0">
                <a:latin typeface="Times New Roman"/>
                <a:cs typeface="Times New Roman"/>
              </a:rPr>
              <a:t>&gt;               </a:t>
            </a:r>
            <a:r>
              <a:rPr lang="en-US" smtClean="0">
                <a:latin typeface="Times New Roman"/>
                <a:cs typeface="Times New Roman"/>
              </a:rPr>
              <a:t>    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smtClean="0">
                <a:latin typeface="Times New Roman"/>
                <a:cs typeface="Times New Roman"/>
              </a:rPr>
              <a:t>&gt;             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smtClean="0">
                <a:latin typeface="Times New Roman"/>
                <a:cs typeface="Times New Roman"/>
              </a:rPr>
              <a:t>&gt;                   </a:t>
            </a:r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smtClean="0">
                <a:latin typeface="Times New Roman"/>
                <a:cs typeface="Times New Roman"/>
              </a:rPr>
              <a:t>&gt;                    </a:t>
            </a:r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smtClean="0">
                <a:latin typeface="Times New Roman"/>
                <a:cs typeface="Times New Roman"/>
              </a:rPr>
              <a:t>&gt;   </a:t>
            </a:r>
            <a:r>
              <a:rPr lang="en-US" smtClean="0">
                <a:latin typeface="Times New Roman"/>
                <a:cs typeface="Times New Roman"/>
              </a:rPr>
              <a:t>               </a:t>
            </a:r>
            <a:r>
              <a:rPr lang="en-US" smtClean="0">
                <a:latin typeface="Times New Roman"/>
                <a:cs typeface="Times New Roman"/>
              </a:rPr>
              <a:t>  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smtClean="0">
                <a:latin typeface="Times New Roman"/>
                <a:cs typeface="Times New Roman"/>
              </a:rPr>
              <a:t>&gt;                    </a:t>
            </a:r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>
                <a:latin typeface="Times New Roman"/>
                <a:cs typeface="Times New Roman"/>
              </a:rPr>
              <a:t>u</a:t>
            </a:r>
            <a:r>
              <a:rPr lang="en-US" smtClean="0">
                <a:latin typeface="Times New Roman"/>
                <a:cs typeface="Times New Roman"/>
              </a:rPr>
              <a:t>&gt;                   &lt;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smtClean="0">
                <a:latin typeface="Times New Roman"/>
                <a:cs typeface="Times New Roman"/>
              </a:rPr>
              <a:t>&gt;                    </a:t>
            </a:r>
            <a:r>
              <a:rPr lang="en-US" dirty="0" smtClean="0">
                <a:latin typeface="Times New Roman"/>
                <a:cs typeface="Times New Roman"/>
              </a:rPr>
              <a:t>&lt;</a:t>
            </a:r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&gt; 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9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75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2015-11-10T12:13:27Z</dcterms:created>
  <dcterms:modified xsi:type="dcterms:W3CDTF">2015-11-11T03:01:04Z</dcterms:modified>
</cp:coreProperties>
</file>