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252325" cy="5486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5" d="100"/>
          <a:sy n="65" d="100"/>
        </p:scale>
        <p:origin x="-424" y="-728"/>
      </p:cViewPr>
      <p:guideLst>
        <p:guide orient="horz" pos="1728"/>
        <p:guide pos="38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541" y="897890"/>
            <a:ext cx="9189244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1541" y="2881630"/>
            <a:ext cx="9189244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2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3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8070" y="292100"/>
            <a:ext cx="2641908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2347" y="292100"/>
            <a:ext cx="7772569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5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4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966" y="1367791"/>
            <a:ext cx="1056763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966" y="3671571"/>
            <a:ext cx="1056763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5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347" y="1460500"/>
            <a:ext cx="5207238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740" y="1460500"/>
            <a:ext cx="5207238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2/26/15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3" y="292101"/>
            <a:ext cx="10567630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944" y="1344930"/>
            <a:ext cx="5183307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944" y="2004060"/>
            <a:ext cx="5183307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2740" y="1344930"/>
            <a:ext cx="5208834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2740" y="2004060"/>
            <a:ext cx="5208834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2/26/15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2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2/26/15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4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2/26/15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8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4" y="365760"/>
            <a:ext cx="3951693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8834" y="789940"/>
            <a:ext cx="620274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944" y="1645920"/>
            <a:ext cx="3951693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2/26/15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7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4" y="365760"/>
            <a:ext cx="3951693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8834" y="789940"/>
            <a:ext cx="620274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944" y="1645920"/>
            <a:ext cx="3951693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2/26/15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2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2348" y="292101"/>
            <a:ext cx="1056763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348" y="1460500"/>
            <a:ext cx="1056763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2347" y="5085080"/>
            <a:ext cx="2756773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BC7CE-E8D1-4FB5-9F47-7CD8F8DF0A09}" type="datetimeFigureOut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8583" y="5085080"/>
            <a:ext cx="41351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3205" y="5085080"/>
            <a:ext cx="2756773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9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emf"/><Relationship Id="rId12" Type="http://schemas.openxmlformats.org/officeDocument/2006/relationships/oleObject" Target="../embeddings/Microsoft_Equation4.bin"/><Relationship Id="rId13" Type="http://schemas.openxmlformats.org/officeDocument/2006/relationships/oleObject" Target="../embeddings/Microsoft_Equation5.bin"/><Relationship Id="rId14" Type="http://schemas.openxmlformats.org/officeDocument/2006/relationships/oleObject" Target="../embeddings/Microsoft_Equation6.bin"/><Relationship Id="rId1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oleObject" Target="../embeddings/Microsoft_Equation1.bin"/><Relationship Id="rId7" Type="http://schemas.openxmlformats.org/officeDocument/2006/relationships/image" Target="../media/image1.emf"/><Relationship Id="rId8" Type="http://schemas.openxmlformats.org/officeDocument/2006/relationships/oleObject" Target="../embeddings/Microsoft_Equation2.bin"/><Relationship Id="rId9" Type="http://schemas.openxmlformats.org/officeDocument/2006/relationships/image" Target="../media/image2.emf"/><Relationship Id="rId10" Type="http://schemas.openxmlformats.org/officeDocument/2006/relationships/oleObject" Target="../embeddings/Microsoft_Equation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/>
          <p:cNvSpPr/>
          <p:nvPr/>
        </p:nvSpPr>
        <p:spPr>
          <a:xfrm>
            <a:off x="6121401" y="19564"/>
            <a:ext cx="6096000" cy="46632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 = true</a:t>
            </a:r>
            <a:endParaRPr lang="en-US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3691096"/>
            <a:ext cx="12192000" cy="994023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917080"/>
            <a:ext cx="12192000" cy="99292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2262746"/>
            <a:ext cx="12192000" cy="992922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 rot="1943861">
            <a:off x="-124215" y="758555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 rot="1943861">
            <a:off x="2604714" y="862662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1943861">
            <a:off x="5079313" y="732414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 rot="1943861">
            <a:off x="6171711" y="758554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 rot="1943861">
            <a:off x="8924034" y="857988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 rot="1943861">
            <a:off x="11398633" y="727740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25400" y="9926"/>
            <a:ext cx="6096000" cy="4663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 = false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5400" y="1924390"/>
            <a:ext cx="147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&lt;</a:t>
            </a:r>
            <a:r>
              <a:rPr lang="en-US" i="1" dirty="0" smtClean="0">
                <a:latin typeface="Book Antiqua" panose="02040602050305030304" pitchFamily="18" charset="0"/>
              </a:rPr>
              <a:t>d</a:t>
            </a:r>
            <a:r>
              <a:rPr lang="en-US" dirty="0" smtClean="0">
                <a:latin typeface="Book Antiqua" panose="02040602050305030304" pitchFamily="18" charset="0"/>
              </a:rPr>
              <a:t>&gt;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119" y="3321764"/>
            <a:ext cx="147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&lt;</a:t>
            </a:r>
            <a:r>
              <a:rPr lang="en-US" i="1" dirty="0" err="1" smtClean="0">
                <a:latin typeface="Book Antiqua" panose="02040602050305030304" pitchFamily="18" charset="0"/>
              </a:rPr>
              <a:t>d,l</a:t>
            </a:r>
            <a:r>
              <a:rPr lang="en-US" dirty="0" smtClean="0">
                <a:latin typeface="Book Antiqua" panose="02040602050305030304" pitchFamily="18" charset="0"/>
              </a:rPr>
              <a:t>&gt;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6119" y="4635178"/>
            <a:ext cx="147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i="1" dirty="0" err="1" smtClean="0">
                <a:latin typeface="Book Antiqua" panose="02040602050305030304" pitchFamily="18" charset="0"/>
              </a:rPr>
              <a:t>d,l,u,r,d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2126050" y="4992563"/>
            <a:ext cx="1729946" cy="46632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 = true</a:t>
            </a:r>
            <a:endParaRPr lang="en-US" dirty="0"/>
          </a:p>
        </p:txBody>
      </p:sp>
      <p:sp>
        <p:nvSpPr>
          <p:cNvPr id="73" name="Rounded Rectangle 72"/>
          <p:cNvSpPr/>
          <p:nvPr/>
        </p:nvSpPr>
        <p:spPr>
          <a:xfrm>
            <a:off x="6282039" y="4992563"/>
            <a:ext cx="1729946" cy="46632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 = true</a:t>
            </a:r>
            <a:endParaRPr lang="en-US" dirty="0"/>
          </a:p>
        </p:txBody>
      </p:sp>
      <p:sp>
        <p:nvSpPr>
          <p:cNvPr id="74" name="Rounded Rectangle 73"/>
          <p:cNvSpPr/>
          <p:nvPr/>
        </p:nvSpPr>
        <p:spPr>
          <a:xfrm>
            <a:off x="8395044" y="4992563"/>
            <a:ext cx="1729946" cy="46632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 = true</a:t>
            </a:r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4204044" y="4992563"/>
            <a:ext cx="1729946" cy="4663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 = false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13045" y="5002561"/>
            <a:ext cx="1729946" cy="4663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 = false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10435968" y="5002561"/>
            <a:ext cx="1729946" cy="4663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 = false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274371"/>
              </p:ext>
            </p:extLst>
          </p:nvPr>
        </p:nvGraphicFramePr>
        <p:xfrm>
          <a:off x="1259607" y="4649501"/>
          <a:ext cx="317640" cy="355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6" imgW="215900" imgH="241300" progId="Equation.3">
                  <p:embed/>
                </p:oleObj>
              </mc:Choice>
              <mc:Fallback>
                <p:oleObj name="Equation" r:id="rId6" imgW="2159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9607" y="4649501"/>
                        <a:ext cx="317640" cy="3550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684335"/>
              </p:ext>
            </p:extLst>
          </p:nvPr>
        </p:nvGraphicFramePr>
        <p:xfrm>
          <a:off x="5226050" y="4706060"/>
          <a:ext cx="2984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8" imgW="203200" imgH="203200" progId="Equation.3">
                  <p:embed/>
                </p:oleObj>
              </mc:Choice>
              <mc:Fallback>
                <p:oleObj name="Equation" r:id="rId8" imgW="203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26050" y="4706060"/>
                        <a:ext cx="298450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568345"/>
              </p:ext>
            </p:extLst>
          </p:nvPr>
        </p:nvGraphicFramePr>
        <p:xfrm>
          <a:off x="6789738" y="4704472"/>
          <a:ext cx="29845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10" imgW="203200" imgH="203200" progId="Equation.3">
                  <p:embed/>
                </p:oleObj>
              </mc:Choice>
              <mc:Fallback>
                <p:oleObj name="Equation" r:id="rId10" imgW="203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89738" y="4704472"/>
                        <a:ext cx="298450" cy="300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563639"/>
              </p:ext>
            </p:extLst>
          </p:nvPr>
        </p:nvGraphicFramePr>
        <p:xfrm>
          <a:off x="11431917" y="4706060"/>
          <a:ext cx="2984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12" imgW="203200" imgH="203200" progId="Equation.3">
                  <p:embed/>
                </p:oleObj>
              </mc:Choice>
              <mc:Fallback>
                <p:oleObj name="Equation" r:id="rId12" imgW="203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431917" y="4706060"/>
                        <a:ext cx="298450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623185"/>
              </p:ext>
            </p:extLst>
          </p:nvPr>
        </p:nvGraphicFramePr>
        <p:xfrm>
          <a:off x="9651666" y="4649501"/>
          <a:ext cx="317640" cy="355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13" imgW="215900" imgH="241300" progId="Equation.3">
                  <p:embed/>
                </p:oleObj>
              </mc:Choice>
              <mc:Fallback>
                <p:oleObj name="Equation" r:id="rId13" imgW="2159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651666" y="4649501"/>
                        <a:ext cx="317640" cy="3550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385689"/>
              </p:ext>
            </p:extLst>
          </p:nvPr>
        </p:nvGraphicFramePr>
        <p:xfrm>
          <a:off x="11155363" y="4706060"/>
          <a:ext cx="33496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14" imgW="228600" imgH="203200" progId="Equation.3">
                  <p:embed/>
                </p:oleObj>
              </mc:Choice>
              <mc:Fallback>
                <p:oleObj name="Equation" r:id="rId14" imgW="228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155363" y="4706060"/>
                        <a:ext cx="334962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311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49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Microsoft Equation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Becker, Aaron</dc:creator>
  <cp:lastModifiedBy>Aaron Becker</cp:lastModifiedBy>
  <cp:revision>5</cp:revision>
  <dcterms:created xsi:type="dcterms:W3CDTF">2013-12-30T20:31:48Z</dcterms:created>
  <dcterms:modified xsi:type="dcterms:W3CDTF">2015-02-26T22:57:16Z</dcterms:modified>
</cp:coreProperties>
</file>