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8961438" cy="4114800"/>
  <p:notesSz cx="6858000" cy="9144000"/>
  <p:defaultTextStyle>
    <a:defPPr>
      <a:defRPr lang="en-US"/>
    </a:defPPr>
    <a:lvl1pPr marL="0" algn="l" defTabSz="38665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6654" algn="l" defTabSz="38665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73308" algn="l" defTabSz="38665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59962" algn="l" defTabSz="38665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46616" algn="l" defTabSz="38665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33270" algn="l" defTabSz="38665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19924" algn="l" defTabSz="38665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06578" algn="l" defTabSz="38665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093232" algn="l" defTabSz="38665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480" autoAdjust="0"/>
    <p:restoredTop sz="94660"/>
  </p:normalViewPr>
  <p:slideViewPr>
    <p:cSldViewPr snapToGrid="0" snapToObjects="1">
      <p:cViewPr>
        <p:scale>
          <a:sx n="50" d="100"/>
          <a:sy n="50" d="100"/>
        </p:scale>
        <p:origin x="-2424" y="-320"/>
      </p:cViewPr>
      <p:guideLst>
        <p:guide orient="horz" pos="1296"/>
        <p:guide pos="282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A15232-7732-E94A-951B-2AD03E6850F8}" type="datetimeFigureOut">
              <a:rPr lang="en-US" smtClean="0"/>
              <a:t>2/14/17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304800" y="685800"/>
            <a:ext cx="74676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8D3D16-32D0-CD48-A958-7370189D9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08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8665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6654" algn="l" defTabSz="38665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73308" algn="l" defTabSz="38665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59962" algn="l" defTabSz="38665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46616" algn="l" defTabSz="38665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33270" algn="l" defTabSz="38665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19924" algn="l" defTabSz="38665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06578" algn="l" defTabSz="38665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093232" algn="l" defTabSz="38665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04800" y="685800"/>
            <a:ext cx="74676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Times New Roman"/>
                <a:cs typeface="Times New Roman"/>
              </a:rPr>
              <a:t>Deconstruction order matters. In the top row, the green tile is removed first, resulting in a polyomino that cannot be decomposed. </a:t>
            </a:r>
            <a:r>
              <a:rPr lang="en-US" smtClean="0">
                <a:latin typeface="Times New Roman"/>
                <a:cs typeface="Times New Roman"/>
              </a:rPr>
              <a:t>However, if the bottom right tile is removed first, deconstruction is possible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D3D16-32D0-CD48-A958-7370189D9A9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0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2108" y="1278256"/>
            <a:ext cx="7617222" cy="88201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4217" y="2331720"/>
            <a:ext cx="6273007" cy="10515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86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733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599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466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33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19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065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932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EB36-D168-6042-B445-1E6BEF1C6D80}" type="datetimeFigureOut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9BF0-F877-084D-9A6C-F3549FB91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90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EB36-D168-6042-B445-1E6BEF1C6D80}" type="datetimeFigureOut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9BF0-F877-084D-9A6C-F3549FB91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01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7042" y="164783"/>
            <a:ext cx="2016324" cy="35109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8073" y="164783"/>
            <a:ext cx="5899613" cy="35109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EB36-D168-6042-B445-1E6BEF1C6D80}" type="datetimeFigureOut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9BF0-F877-084D-9A6C-F3549FB91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422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EB36-D168-6042-B445-1E6BEF1C6D80}" type="datetimeFigureOut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9BF0-F877-084D-9A6C-F3549FB91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623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892" y="2644141"/>
            <a:ext cx="7617222" cy="817245"/>
          </a:xfrm>
        </p:spPr>
        <p:txBody>
          <a:bodyPr anchor="t"/>
          <a:lstStyle>
            <a:lvl1pPr algn="l">
              <a:defRPr sz="3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892" y="1744028"/>
            <a:ext cx="7617222" cy="900113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866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7330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5996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4661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3327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1992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0657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0932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EB36-D168-6042-B445-1E6BEF1C6D80}" type="datetimeFigureOut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9BF0-F877-084D-9A6C-F3549FB91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70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072" y="960121"/>
            <a:ext cx="3957968" cy="271557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5398" y="960121"/>
            <a:ext cx="3957968" cy="271557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EB36-D168-6042-B445-1E6BEF1C6D80}" type="datetimeFigureOut">
              <a:rPr lang="en-US" smtClean="0"/>
              <a:t>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9BF0-F877-084D-9A6C-F3549FB91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464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073" y="921068"/>
            <a:ext cx="3959525" cy="383857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6654" indent="0">
              <a:buNone/>
              <a:defRPr sz="1700" b="1"/>
            </a:lvl2pPr>
            <a:lvl3pPr marL="773308" indent="0">
              <a:buNone/>
              <a:defRPr sz="1500" b="1"/>
            </a:lvl3pPr>
            <a:lvl4pPr marL="1159962" indent="0">
              <a:buNone/>
              <a:defRPr sz="1400" b="1"/>
            </a:lvl4pPr>
            <a:lvl5pPr marL="1546616" indent="0">
              <a:buNone/>
              <a:defRPr sz="1400" b="1"/>
            </a:lvl5pPr>
            <a:lvl6pPr marL="1933270" indent="0">
              <a:buNone/>
              <a:defRPr sz="1400" b="1"/>
            </a:lvl6pPr>
            <a:lvl7pPr marL="2319924" indent="0">
              <a:buNone/>
              <a:defRPr sz="1400" b="1"/>
            </a:lvl7pPr>
            <a:lvl8pPr marL="2706578" indent="0">
              <a:buNone/>
              <a:defRPr sz="1400" b="1"/>
            </a:lvl8pPr>
            <a:lvl9pPr marL="3093232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073" y="1304925"/>
            <a:ext cx="3959525" cy="2370773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2287" y="921068"/>
            <a:ext cx="3961080" cy="383857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6654" indent="0">
              <a:buNone/>
              <a:defRPr sz="1700" b="1"/>
            </a:lvl2pPr>
            <a:lvl3pPr marL="773308" indent="0">
              <a:buNone/>
              <a:defRPr sz="1500" b="1"/>
            </a:lvl3pPr>
            <a:lvl4pPr marL="1159962" indent="0">
              <a:buNone/>
              <a:defRPr sz="1400" b="1"/>
            </a:lvl4pPr>
            <a:lvl5pPr marL="1546616" indent="0">
              <a:buNone/>
              <a:defRPr sz="1400" b="1"/>
            </a:lvl5pPr>
            <a:lvl6pPr marL="1933270" indent="0">
              <a:buNone/>
              <a:defRPr sz="1400" b="1"/>
            </a:lvl6pPr>
            <a:lvl7pPr marL="2319924" indent="0">
              <a:buNone/>
              <a:defRPr sz="1400" b="1"/>
            </a:lvl7pPr>
            <a:lvl8pPr marL="2706578" indent="0">
              <a:buNone/>
              <a:defRPr sz="1400" b="1"/>
            </a:lvl8pPr>
            <a:lvl9pPr marL="3093232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2287" y="1304925"/>
            <a:ext cx="3961080" cy="2370773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EB36-D168-6042-B445-1E6BEF1C6D80}" type="datetimeFigureOut">
              <a:rPr lang="en-US" smtClean="0"/>
              <a:t>2/14/17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9BF0-F877-084D-9A6C-F3549FB91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42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EB36-D168-6042-B445-1E6BEF1C6D80}" type="datetimeFigureOut">
              <a:rPr lang="en-US" smtClean="0"/>
              <a:t>2/14/17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9BF0-F877-084D-9A6C-F3549FB91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311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EB36-D168-6042-B445-1E6BEF1C6D80}" type="datetimeFigureOut">
              <a:rPr lang="en-US" smtClean="0"/>
              <a:t>2/14/17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9BF0-F877-084D-9A6C-F3549FB91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03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74" y="163830"/>
            <a:ext cx="2948251" cy="697230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3674" y="163831"/>
            <a:ext cx="5009693" cy="3511868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8074" y="861061"/>
            <a:ext cx="2948251" cy="2814638"/>
          </a:xfrm>
        </p:spPr>
        <p:txBody>
          <a:bodyPr/>
          <a:lstStyle>
            <a:lvl1pPr marL="0" indent="0">
              <a:buNone/>
              <a:defRPr sz="1200"/>
            </a:lvl1pPr>
            <a:lvl2pPr marL="386654" indent="0">
              <a:buNone/>
              <a:defRPr sz="1000"/>
            </a:lvl2pPr>
            <a:lvl3pPr marL="773308" indent="0">
              <a:buNone/>
              <a:defRPr sz="800"/>
            </a:lvl3pPr>
            <a:lvl4pPr marL="1159962" indent="0">
              <a:buNone/>
              <a:defRPr sz="800"/>
            </a:lvl4pPr>
            <a:lvl5pPr marL="1546616" indent="0">
              <a:buNone/>
              <a:defRPr sz="800"/>
            </a:lvl5pPr>
            <a:lvl6pPr marL="1933270" indent="0">
              <a:buNone/>
              <a:defRPr sz="800"/>
            </a:lvl6pPr>
            <a:lvl7pPr marL="2319924" indent="0">
              <a:buNone/>
              <a:defRPr sz="800"/>
            </a:lvl7pPr>
            <a:lvl8pPr marL="2706578" indent="0">
              <a:buNone/>
              <a:defRPr sz="800"/>
            </a:lvl8pPr>
            <a:lvl9pPr marL="3093232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EB36-D168-6042-B445-1E6BEF1C6D80}" type="datetimeFigureOut">
              <a:rPr lang="en-US" smtClean="0"/>
              <a:t>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9BF0-F877-084D-9A6C-F3549FB91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75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6505" y="2880360"/>
            <a:ext cx="5376863" cy="340043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6505" y="367665"/>
            <a:ext cx="5376863" cy="2468880"/>
          </a:xfrm>
        </p:spPr>
        <p:txBody>
          <a:bodyPr/>
          <a:lstStyle>
            <a:lvl1pPr marL="0" indent="0">
              <a:buNone/>
              <a:defRPr sz="2700"/>
            </a:lvl1pPr>
            <a:lvl2pPr marL="386654" indent="0">
              <a:buNone/>
              <a:defRPr sz="2400"/>
            </a:lvl2pPr>
            <a:lvl3pPr marL="773308" indent="0">
              <a:buNone/>
              <a:defRPr sz="2000"/>
            </a:lvl3pPr>
            <a:lvl4pPr marL="1159962" indent="0">
              <a:buNone/>
              <a:defRPr sz="1700"/>
            </a:lvl4pPr>
            <a:lvl5pPr marL="1546616" indent="0">
              <a:buNone/>
              <a:defRPr sz="1700"/>
            </a:lvl5pPr>
            <a:lvl6pPr marL="1933270" indent="0">
              <a:buNone/>
              <a:defRPr sz="1700"/>
            </a:lvl6pPr>
            <a:lvl7pPr marL="2319924" indent="0">
              <a:buNone/>
              <a:defRPr sz="1700"/>
            </a:lvl7pPr>
            <a:lvl8pPr marL="2706578" indent="0">
              <a:buNone/>
              <a:defRPr sz="1700"/>
            </a:lvl8pPr>
            <a:lvl9pPr marL="3093232" indent="0">
              <a:buNone/>
              <a:defRPr sz="1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6505" y="3220403"/>
            <a:ext cx="5376863" cy="482918"/>
          </a:xfrm>
        </p:spPr>
        <p:txBody>
          <a:bodyPr/>
          <a:lstStyle>
            <a:lvl1pPr marL="0" indent="0">
              <a:buNone/>
              <a:defRPr sz="1200"/>
            </a:lvl1pPr>
            <a:lvl2pPr marL="386654" indent="0">
              <a:buNone/>
              <a:defRPr sz="1000"/>
            </a:lvl2pPr>
            <a:lvl3pPr marL="773308" indent="0">
              <a:buNone/>
              <a:defRPr sz="800"/>
            </a:lvl3pPr>
            <a:lvl4pPr marL="1159962" indent="0">
              <a:buNone/>
              <a:defRPr sz="800"/>
            </a:lvl4pPr>
            <a:lvl5pPr marL="1546616" indent="0">
              <a:buNone/>
              <a:defRPr sz="800"/>
            </a:lvl5pPr>
            <a:lvl6pPr marL="1933270" indent="0">
              <a:buNone/>
              <a:defRPr sz="800"/>
            </a:lvl6pPr>
            <a:lvl7pPr marL="2319924" indent="0">
              <a:buNone/>
              <a:defRPr sz="800"/>
            </a:lvl7pPr>
            <a:lvl8pPr marL="2706578" indent="0">
              <a:buNone/>
              <a:defRPr sz="800"/>
            </a:lvl8pPr>
            <a:lvl9pPr marL="3093232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EB36-D168-6042-B445-1E6BEF1C6D80}" type="datetimeFigureOut">
              <a:rPr lang="en-US" smtClean="0"/>
              <a:t>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9BF0-F877-084D-9A6C-F3549FB91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31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8072" y="164783"/>
            <a:ext cx="8065294" cy="685800"/>
          </a:xfrm>
          <a:prstGeom prst="rect">
            <a:avLst/>
          </a:prstGeom>
        </p:spPr>
        <p:txBody>
          <a:bodyPr vert="horz" lIns="77331" tIns="38665" rIns="77331" bIns="3866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072" y="960121"/>
            <a:ext cx="8065294" cy="2715578"/>
          </a:xfrm>
          <a:prstGeom prst="rect">
            <a:avLst/>
          </a:prstGeom>
        </p:spPr>
        <p:txBody>
          <a:bodyPr vert="horz" lIns="77331" tIns="38665" rIns="77331" bIns="3866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8072" y="3813811"/>
            <a:ext cx="2091002" cy="219075"/>
          </a:xfrm>
          <a:prstGeom prst="rect">
            <a:avLst/>
          </a:prstGeom>
        </p:spPr>
        <p:txBody>
          <a:bodyPr vert="horz" lIns="77331" tIns="38665" rIns="77331" bIns="38665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3EB36-D168-6042-B445-1E6BEF1C6D80}" type="datetimeFigureOut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61826" y="3813811"/>
            <a:ext cx="2837789" cy="219075"/>
          </a:xfrm>
          <a:prstGeom prst="rect">
            <a:avLst/>
          </a:prstGeom>
        </p:spPr>
        <p:txBody>
          <a:bodyPr vert="horz" lIns="77331" tIns="38665" rIns="77331" bIns="38665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22364" y="3813811"/>
            <a:ext cx="2091002" cy="219075"/>
          </a:xfrm>
          <a:prstGeom prst="rect">
            <a:avLst/>
          </a:prstGeom>
        </p:spPr>
        <p:txBody>
          <a:bodyPr vert="horz" lIns="77331" tIns="38665" rIns="77331" bIns="38665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09BF0-F877-084D-9A6C-F3549FB91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2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86654" rtl="0" eaLnBrk="1" latinLnBrk="0" hangingPunct="1">
        <a:spcBef>
          <a:spcPct val="0"/>
        </a:spcBef>
        <a:buNone/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9991" indent="-289991" algn="l" defTabSz="386654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8313" indent="-241659" algn="l" defTabSz="386654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66635" indent="-193327" algn="l" defTabSz="38665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289" indent="-193327" algn="l" defTabSz="386654" rtl="0" eaLnBrk="1" latinLnBrk="0" hangingPunct="1">
        <a:spcBef>
          <a:spcPct val="20000"/>
        </a:spcBef>
        <a:buFont typeface="Arial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39943" indent="-193327" algn="l" defTabSz="386654" rtl="0" eaLnBrk="1" latinLnBrk="0" hangingPunct="1">
        <a:spcBef>
          <a:spcPct val="20000"/>
        </a:spcBef>
        <a:buFont typeface="Arial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26597" indent="-193327" algn="l" defTabSz="386654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3251" indent="-193327" algn="l" defTabSz="386654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899905" indent="-193327" algn="l" defTabSz="386654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286559" indent="-193327" algn="l" defTabSz="386654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665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6654" algn="l" defTabSz="38665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3308" algn="l" defTabSz="38665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59962" algn="l" defTabSz="38665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6616" algn="l" defTabSz="38665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33270" algn="l" defTabSz="38665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19924" algn="l" defTabSz="38665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06578" algn="l" defTabSz="38665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93232" algn="l" defTabSz="38665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25722" y="952603"/>
            <a:ext cx="1995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Initial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21157" y="127000"/>
            <a:ext cx="1916728" cy="463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/>
                <a:cs typeface="Times New Roman"/>
              </a:rPr>
              <a:t>A.1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748959" y="3711508"/>
            <a:ext cx="1752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/>
                <a:cs typeface="Times New Roman"/>
              </a:rPr>
              <a:t>B</a:t>
            </a:r>
            <a:r>
              <a:rPr lang="en-US" sz="2400" dirty="0" smtClean="0">
                <a:latin typeface="Times New Roman"/>
                <a:cs typeface="Times New Roman"/>
              </a:rPr>
              <a:t>.26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186927" y="3711509"/>
            <a:ext cx="1549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/>
                <a:cs typeface="Times New Roman"/>
              </a:rPr>
              <a:t>B</a:t>
            </a:r>
            <a:r>
              <a:rPr lang="en-US" sz="2400" dirty="0" smtClean="0">
                <a:latin typeface="Times New Roman"/>
                <a:cs typeface="Times New Roman"/>
              </a:rPr>
              <a:t>.30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41961" y="3711508"/>
            <a:ext cx="1795924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/>
                <a:cs typeface="Times New Roman"/>
              </a:rPr>
              <a:t>B</a:t>
            </a:r>
            <a:r>
              <a:rPr lang="en-US" sz="2400" dirty="0" smtClean="0">
                <a:latin typeface="Times New Roman"/>
                <a:cs typeface="Times New Roman"/>
              </a:rPr>
              <a:t>.1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33" name="Bent Arrow 32"/>
          <p:cNvSpPr/>
          <p:nvPr/>
        </p:nvSpPr>
        <p:spPr>
          <a:xfrm>
            <a:off x="1168400" y="952603"/>
            <a:ext cx="736600" cy="461665"/>
          </a:xfrm>
          <a:prstGeom prst="ben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Bent Arrow 33"/>
          <p:cNvSpPr/>
          <p:nvPr/>
        </p:nvSpPr>
        <p:spPr>
          <a:xfrm flipV="1">
            <a:off x="1168400" y="3035403"/>
            <a:ext cx="736600" cy="461665"/>
          </a:xfrm>
          <a:prstGeom prst="ben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DeconstructionOrderMatter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9523"/>
            <a:ext cx="9288709" cy="323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690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4483</TotalTime>
  <Words>53</Words>
  <Application>Microsoft Macintosh PowerPoint</Application>
  <PresentationFormat>Custom</PresentationFormat>
  <Paragraphs>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Becker</dc:creator>
  <cp:lastModifiedBy>Aaron Becker</cp:lastModifiedBy>
  <cp:revision>6</cp:revision>
  <dcterms:created xsi:type="dcterms:W3CDTF">2017-02-11T20:17:45Z</dcterms:created>
  <dcterms:modified xsi:type="dcterms:W3CDTF">2017-02-15T00:16:32Z</dcterms:modified>
</cp:coreProperties>
</file>