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1ADAB9-BAF5-46E4-8598-AE1F26EDE87A}" v="169" dt="2025-02-24T03:33:30.8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65" autoAdjust="0"/>
  </p:normalViewPr>
  <p:slideViewPr>
    <p:cSldViewPr snapToGrid="0">
      <p:cViewPr varScale="1">
        <p:scale>
          <a:sx n="85" d="100"/>
          <a:sy n="85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u, Oscar" userId="c4ccf191-5c3b-4c44-a5b9-441034fad231" providerId="ADAL" clId="{511ADAB9-BAF5-46E4-8598-AE1F26EDE87A}"/>
    <pc:docChg chg="custSel addSld modSld">
      <pc:chgData name="Wu, Oscar" userId="c4ccf191-5c3b-4c44-a5b9-441034fad231" providerId="ADAL" clId="{511ADAB9-BAF5-46E4-8598-AE1F26EDE87A}" dt="2025-02-24T03:33:36.463" v="866" actId="20577"/>
      <pc:docMkLst>
        <pc:docMk/>
      </pc:docMkLst>
      <pc:sldChg chg="addSp delSp modSp new mod">
        <pc:chgData name="Wu, Oscar" userId="c4ccf191-5c3b-4c44-a5b9-441034fad231" providerId="ADAL" clId="{511ADAB9-BAF5-46E4-8598-AE1F26EDE87A}" dt="2025-02-24T03:27:48.689" v="103" actId="20577"/>
        <pc:sldMkLst>
          <pc:docMk/>
          <pc:sldMk cId="324578909" sldId="256"/>
        </pc:sldMkLst>
        <pc:spChg chg="del">
          <ac:chgData name="Wu, Oscar" userId="c4ccf191-5c3b-4c44-a5b9-441034fad231" providerId="ADAL" clId="{511ADAB9-BAF5-46E4-8598-AE1F26EDE87A}" dt="2025-02-24T03:26:11.036" v="1" actId="478"/>
          <ac:spMkLst>
            <pc:docMk/>
            <pc:sldMk cId="324578909" sldId="256"/>
            <ac:spMk id="2" creationId="{C6409B18-8FED-39D5-2A83-5617668A03BE}"/>
          </ac:spMkLst>
        </pc:spChg>
        <pc:spChg chg="del">
          <ac:chgData name="Wu, Oscar" userId="c4ccf191-5c3b-4c44-a5b9-441034fad231" providerId="ADAL" clId="{511ADAB9-BAF5-46E4-8598-AE1F26EDE87A}" dt="2025-02-24T03:26:11.036" v="1" actId="478"/>
          <ac:spMkLst>
            <pc:docMk/>
            <pc:sldMk cId="324578909" sldId="256"/>
            <ac:spMk id="3" creationId="{C7B3A36D-7C2C-B029-A80B-A93B3A018C54}"/>
          </ac:spMkLst>
        </pc:spChg>
        <pc:spChg chg="add mod">
          <ac:chgData name="Wu, Oscar" userId="c4ccf191-5c3b-4c44-a5b9-441034fad231" providerId="ADAL" clId="{511ADAB9-BAF5-46E4-8598-AE1F26EDE87A}" dt="2025-02-24T03:27:11.018" v="10" actId="207"/>
          <ac:spMkLst>
            <pc:docMk/>
            <pc:sldMk cId="324578909" sldId="256"/>
            <ac:spMk id="4" creationId="{3D8BEE9E-E1A2-6D62-EBDB-CA9584A4A5A6}"/>
          </ac:spMkLst>
        </pc:spChg>
        <pc:spChg chg="add mod">
          <ac:chgData name="Wu, Oscar" userId="c4ccf191-5c3b-4c44-a5b9-441034fad231" providerId="ADAL" clId="{511ADAB9-BAF5-46E4-8598-AE1F26EDE87A}" dt="2025-02-24T03:27:48.689" v="103" actId="20577"/>
          <ac:spMkLst>
            <pc:docMk/>
            <pc:sldMk cId="324578909" sldId="256"/>
            <ac:spMk id="5" creationId="{ED78E807-873A-211B-1F67-0D1568709301}"/>
          </ac:spMkLst>
        </pc:spChg>
        <pc:picChg chg="add mod">
          <ac:chgData name="Wu, Oscar" userId="c4ccf191-5c3b-4c44-a5b9-441034fad231" providerId="ADAL" clId="{511ADAB9-BAF5-46E4-8598-AE1F26EDE87A}" dt="2025-02-24T03:26:50.853" v="6" actId="1076"/>
          <ac:picMkLst>
            <pc:docMk/>
            <pc:sldMk cId="324578909" sldId="256"/>
            <ac:picMk id="1026" creationId="{DE09EA18-9FA6-7D97-8FA6-23522A00EF52}"/>
          </ac:picMkLst>
        </pc:picChg>
      </pc:sldChg>
      <pc:sldChg chg="addSp delSp modSp add mod">
        <pc:chgData name="Wu, Oscar" userId="c4ccf191-5c3b-4c44-a5b9-441034fad231" providerId="ADAL" clId="{511ADAB9-BAF5-46E4-8598-AE1F26EDE87A}" dt="2025-02-24T03:29:18.859" v="192" actId="313"/>
        <pc:sldMkLst>
          <pc:docMk/>
          <pc:sldMk cId="952237935" sldId="257"/>
        </pc:sldMkLst>
        <pc:spChg chg="mod ord">
          <ac:chgData name="Wu, Oscar" userId="c4ccf191-5c3b-4c44-a5b9-441034fad231" providerId="ADAL" clId="{511ADAB9-BAF5-46E4-8598-AE1F26EDE87A}" dt="2025-02-24T03:28:29.452" v="118" actId="14100"/>
          <ac:spMkLst>
            <pc:docMk/>
            <pc:sldMk cId="952237935" sldId="257"/>
            <ac:spMk id="4" creationId="{3D8BEE9E-E1A2-6D62-EBDB-CA9584A4A5A6}"/>
          </ac:spMkLst>
        </pc:spChg>
        <pc:spChg chg="mod">
          <ac:chgData name="Wu, Oscar" userId="c4ccf191-5c3b-4c44-a5b9-441034fad231" providerId="ADAL" clId="{511ADAB9-BAF5-46E4-8598-AE1F26EDE87A}" dt="2025-02-24T03:29:18.859" v="192" actId="313"/>
          <ac:spMkLst>
            <pc:docMk/>
            <pc:sldMk cId="952237935" sldId="257"/>
            <ac:spMk id="5" creationId="{ED78E807-873A-211B-1F67-0D1568709301}"/>
          </ac:spMkLst>
        </pc:spChg>
        <pc:picChg chg="del">
          <ac:chgData name="Wu, Oscar" userId="c4ccf191-5c3b-4c44-a5b9-441034fad231" providerId="ADAL" clId="{511ADAB9-BAF5-46E4-8598-AE1F26EDE87A}" dt="2025-02-24T03:28:02.922" v="105" actId="478"/>
          <ac:picMkLst>
            <pc:docMk/>
            <pc:sldMk cId="952237935" sldId="257"/>
            <ac:picMk id="1026" creationId="{DE09EA18-9FA6-7D97-8FA6-23522A00EF52}"/>
          </ac:picMkLst>
        </pc:picChg>
        <pc:picChg chg="add mod">
          <ac:chgData name="Wu, Oscar" userId="c4ccf191-5c3b-4c44-a5b9-441034fad231" providerId="ADAL" clId="{511ADAB9-BAF5-46E4-8598-AE1F26EDE87A}" dt="2025-02-24T03:28:18.178" v="113" actId="1076"/>
          <ac:picMkLst>
            <pc:docMk/>
            <pc:sldMk cId="952237935" sldId="257"/>
            <ac:picMk id="2050" creationId="{957116EA-6D0B-C70A-FB92-0A5DC3A470EB}"/>
          </ac:picMkLst>
        </pc:picChg>
      </pc:sldChg>
      <pc:sldChg chg="addSp delSp modSp add mod">
        <pc:chgData name="Wu, Oscar" userId="c4ccf191-5c3b-4c44-a5b9-441034fad231" providerId="ADAL" clId="{511ADAB9-BAF5-46E4-8598-AE1F26EDE87A}" dt="2025-02-24T03:31:15.029" v="470" actId="20577"/>
        <pc:sldMkLst>
          <pc:docMk/>
          <pc:sldMk cId="3733945471" sldId="258"/>
        </pc:sldMkLst>
        <pc:spChg chg="add mod">
          <ac:chgData name="Wu, Oscar" userId="c4ccf191-5c3b-4c44-a5b9-441034fad231" providerId="ADAL" clId="{511ADAB9-BAF5-46E4-8598-AE1F26EDE87A}" dt="2025-02-24T03:31:15.029" v="470" actId="20577"/>
          <ac:spMkLst>
            <pc:docMk/>
            <pc:sldMk cId="3733945471" sldId="258"/>
            <ac:spMk id="2" creationId="{819AD8EE-60B6-BA69-D450-61DFB9B61C9E}"/>
          </ac:spMkLst>
        </pc:spChg>
        <pc:spChg chg="mod">
          <ac:chgData name="Wu, Oscar" userId="c4ccf191-5c3b-4c44-a5b9-441034fad231" providerId="ADAL" clId="{511ADAB9-BAF5-46E4-8598-AE1F26EDE87A}" dt="2025-02-24T03:29:13.484" v="186" actId="14100"/>
          <ac:spMkLst>
            <pc:docMk/>
            <pc:sldMk cId="3733945471" sldId="258"/>
            <ac:spMk id="4" creationId="{3D8BEE9E-E1A2-6D62-EBDB-CA9584A4A5A6}"/>
          </ac:spMkLst>
        </pc:spChg>
        <pc:spChg chg="mod">
          <ac:chgData name="Wu, Oscar" userId="c4ccf191-5c3b-4c44-a5b9-441034fad231" providerId="ADAL" clId="{511ADAB9-BAF5-46E4-8598-AE1F26EDE87A}" dt="2025-02-24T03:31:12.637" v="467" actId="20577"/>
          <ac:spMkLst>
            <pc:docMk/>
            <pc:sldMk cId="3733945471" sldId="258"/>
            <ac:spMk id="5" creationId="{ED78E807-873A-211B-1F67-0D1568709301}"/>
          </ac:spMkLst>
        </pc:spChg>
        <pc:picChg chg="add mod">
          <ac:chgData name="Wu, Oscar" userId="c4ccf191-5c3b-4c44-a5b9-441034fad231" providerId="ADAL" clId="{511ADAB9-BAF5-46E4-8598-AE1F26EDE87A}" dt="2025-02-24T03:30:08.038" v="286" actId="1076"/>
          <ac:picMkLst>
            <pc:docMk/>
            <pc:sldMk cId="3733945471" sldId="258"/>
            <ac:picMk id="3" creationId="{282B96D9-625A-0AC3-4881-887340FEE0E0}"/>
          </ac:picMkLst>
        </pc:picChg>
        <pc:picChg chg="add mod">
          <ac:chgData name="Wu, Oscar" userId="c4ccf191-5c3b-4c44-a5b9-441034fad231" providerId="ADAL" clId="{511ADAB9-BAF5-46E4-8598-AE1F26EDE87A}" dt="2025-02-24T03:30:28.261" v="291" actId="1076"/>
          <ac:picMkLst>
            <pc:docMk/>
            <pc:sldMk cId="3733945471" sldId="258"/>
            <ac:picMk id="7" creationId="{DD8EBA63-E2E2-BB96-A0F9-AF2A3C47E4D3}"/>
          </ac:picMkLst>
        </pc:picChg>
        <pc:picChg chg="del">
          <ac:chgData name="Wu, Oscar" userId="c4ccf191-5c3b-4c44-a5b9-441034fad231" providerId="ADAL" clId="{511ADAB9-BAF5-46E4-8598-AE1F26EDE87A}" dt="2025-02-24T03:28:49.194" v="179" actId="478"/>
          <ac:picMkLst>
            <pc:docMk/>
            <pc:sldMk cId="3733945471" sldId="258"/>
            <ac:picMk id="2050" creationId="{957116EA-6D0B-C70A-FB92-0A5DC3A470EB}"/>
          </ac:picMkLst>
        </pc:picChg>
        <pc:picChg chg="add mod">
          <ac:chgData name="Wu, Oscar" userId="c4ccf191-5c3b-4c44-a5b9-441034fad231" providerId="ADAL" clId="{511ADAB9-BAF5-46E4-8598-AE1F26EDE87A}" dt="2025-02-24T03:29:04.799" v="183" actId="167"/>
          <ac:picMkLst>
            <pc:docMk/>
            <pc:sldMk cId="3733945471" sldId="258"/>
            <ac:picMk id="3074" creationId="{A4740D94-70AA-A676-DB34-BC96D88E438C}"/>
          </ac:picMkLst>
        </pc:picChg>
      </pc:sldChg>
      <pc:sldChg chg="addSp delSp modSp add mod">
        <pc:chgData name="Wu, Oscar" userId="c4ccf191-5c3b-4c44-a5b9-441034fad231" providerId="ADAL" clId="{511ADAB9-BAF5-46E4-8598-AE1F26EDE87A}" dt="2025-02-24T03:33:36.463" v="866" actId="20577"/>
        <pc:sldMkLst>
          <pc:docMk/>
          <pc:sldMk cId="682751738" sldId="259"/>
        </pc:sldMkLst>
        <pc:spChg chg="del mod">
          <ac:chgData name="Wu, Oscar" userId="c4ccf191-5c3b-4c44-a5b9-441034fad231" providerId="ADAL" clId="{511ADAB9-BAF5-46E4-8598-AE1F26EDE87A}" dt="2025-02-24T03:31:44" v="480" actId="478"/>
          <ac:spMkLst>
            <pc:docMk/>
            <pc:sldMk cId="682751738" sldId="259"/>
            <ac:spMk id="4" creationId="{3D8BEE9E-E1A2-6D62-EBDB-CA9584A4A5A6}"/>
          </ac:spMkLst>
        </pc:spChg>
        <pc:spChg chg="mod">
          <ac:chgData name="Wu, Oscar" userId="c4ccf191-5c3b-4c44-a5b9-441034fad231" providerId="ADAL" clId="{511ADAB9-BAF5-46E4-8598-AE1F26EDE87A}" dt="2025-02-24T03:33:36.463" v="866" actId="20577"/>
          <ac:spMkLst>
            <pc:docMk/>
            <pc:sldMk cId="682751738" sldId="259"/>
            <ac:spMk id="5" creationId="{ED78E807-873A-211B-1F67-0D1568709301}"/>
          </ac:spMkLst>
        </pc:spChg>
        <pc:picChg chg="del">
          <ac:chgData name="Wu, Oscar" userId="c4ccf191-5c3b-4c44-a5b9-441034fad231" providerId="ADAL" clId="{511ADAB9-BAF5-46E4-8598-AE1F26EDE87A}" dt="2025-02-24T03:31:21.062" v="472" actId="478"/>
          <ac:picMkLst>
            <pc:docMk/>
            <pc:sldMk cId="682751738" sldId="259"/>
            <ac:picMk id="2050" creationId="{957116EA-6D0B-C70A-FB92-0A5DC3A470EB}"/>
          </ac:picMkLst>
        </pc:picChg>
        <pc:picChg chg="add mod">
          <ac:chgData name="Wu, Oscar" userId="c4ccf191-5c3b-4c44-a5b9-441034fad231" providerId="ADAL" clId="{511ADAB9-BAF5-46E4-8598-AE1F26EDE87A}" dt="2025-02-24T03:31:35.828" v="477" actId="167"/>
          <ac:picMkLst>
            <pc:docMk/>
            <pc:sldMk cId="682751738" sldId="259"/>
            <ac:picMk id="4098" creationId="{B9F01D0A-E76B-B031-ED2B-739F2EC38B8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40794-0366-FD30-66AE-AF67D737F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E7114A-A63A-6C50-2812-AAE460B0B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34086-C499-89C1-5825-225DE19EF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3635-8DE8-4B1A-923C-2A97916DAEF8}" type="datetimeFigureOut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3372F-B537-4419-3D90-A9E03C9A1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3C3D1-D726-031B-64F3-668FF23D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2A364-37D9-4B3C-8724-629CC34BBA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8279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082B7-6075-87E9-7E5C-9B2D30F9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CA0BD-563C-E2FE-24AA-EA4B66391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32E71-DF19-8955-DAD6-2377C50A9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3635-8DE8-4B1A-923C-2A97916DAEF8}" type="datetimeFigureOut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73660-F922-511A-3BC5-43AF570E0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D3756-A318-6FA7-83BA-AE1A653E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2A364-37D9-4B3C-8724-629CC34BBA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2721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CD816C-898A-7E3F-882F-38C19D78C6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429189-8DEC-2FAF-4FCB-9F88B4FAD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8D07E-748B-DE8F-E10D-66607AE5C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3635-8DE8-4B1A-923C-2A97916DAEF8}" type="datetimeFigureOut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108C8-1E03-A14E-2EAC-60521DBEB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16C7B-EC80-541D-AB3E-7F8D373BC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2A364-37D9-4B3C-8724-629CC34BBA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970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1AD95-B204-1FBA-0B4E-0966A7898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D3399-A527-3B0B-6A04-9DC4CC637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EA930-EDC9-A50E-6B34-E2540DB48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3635-8DE8-4B1A-923C-2A97916DAEF8}" type="datetimeFigureOut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63EC9-B5AD-5C84-EC85-C460EFC32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D62E6-A3F6-FCD6-3667-C866BA949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2A364-37D9-4B3C-8724-629CC34BBA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6521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E27-6ADD-AC7E-64BD-CCDD7C4DE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9A5BE-D2EB-E3BA-E1B6-735D7D7A9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86064-806D-1FA5-6A47-1826D0597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3635-8DE8-4B1A-923C-2A97916DAEF8}" type="datetimeFigureOut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5831B-023F-E217-CFB1-F545A6A65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0BFF3-9CE8-76A7-6715-63BD78F2B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2A364-37D9-4B3C-8724-629CC34BBA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6218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E4355-9633-CE33-6B67-8739B943C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A1E3E-95B0-4DEC-1226-D24929A9F7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3183BE-9C1A-4249-BA6A-8DF422B3E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98903-7393-D6DE-1359-69548DD7B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3635-8DE8-4B1A-923C-2A97916DAEF8}" type="datetimeFigureOut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224C0-EEFA-DF7E-D458-EB3CDF587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9EC0B-9DAC-FD81-7E93-5BE2D5CAD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2A364-37D9-4B3C-8724-629CC34BBA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605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2B8E1-4246-4DBC-679B-D5CB61B94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43BF5-F369-CD6A-B96D-5CD31CE3F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10CCFD-C6B3-C820-40C8-BD954FC9F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4AF8F8-F5EA-1093-CD97-FD6ED1D064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823731-38F8-04F4-91ED-E6C50864CC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20C6F0-3404-9DAB-944E-8F4D67F76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3635-8DE8-4B1A-923C-2A97916DAEF8}" type="datetimeFigureOut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9170D6-C7B9-5262-07F0-327754CED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87CFEB-144B-26DC-BB56-B955556A8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2A364-37D9-4B3C-8724-629CC34BBA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79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2342F-A01F-CD62-B558-8C00D300A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2EDA2C-4EA5-FFAE-16C8-6A4B475AA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3635-8DE8-4B1A-923C-2A97916DAEF8}" type="datetimeFigureOut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29883C-269D-803C-8EC7-BEB233215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A092DB-1803-9E6A-C9D3-36F0E9300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2A364-37D9-4B3C-8724-629CC34BBA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57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C729E2-A06B-0B8C-0BBC-551761E34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3635-8DE8-4B1A-923C-2A97916DAEF8}" type="datetimeFigureOut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27331E-6E41-15DB-4FDA-909266FB1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B162CF-BADC-C9C2-DD59-993AAA853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2A364-37D9-4B3C-8724-629CC34BBA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0621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1585E-1ED5-4886-CA36-692496C0C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ABF7E-3F71-8FB1-13E7-AAFDF81BD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60DDD2-8005-2AB7-4BC1-ABA21F43C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05494-5B05-0F24-1F71-27C0B9D6B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3635-8DE8-4B1A-923C-2A97916DAEF8}" type="datetimeFigureOut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73E9D-E69F-8068-B60D-C72616791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30D16-929D-D36D-32EF-D29DF5CCF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2A364-37D9-4B3C-8724-629CC34BBA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9007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F4FB8-BA60-0E76-B66B-841F6816C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9ADCB4-4801-CC56-1364-7E9DAEA370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60B7CF-8354-ABAF-C4B7-ADEAFF0D9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47D68-C213-41B5-CB49-E66153803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3635-8DE8-4B1A-923C-2A97916DAEF8}" type="datetimeFigureOut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2F340-8BA3-8C47-BC1F-3546C3B31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90219-7DCE-914F-660E-B028100F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2A364-37D9-4B3C-8724-629CC34BBA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8436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DA39F8-F4BE-8789-9830-73468BA43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18CD0-0135-4EE6-726F-7BD2ED553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02808-69BA-AF30-26A6-AB5532CBFD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53635-8DE8-4B1A-923C-2A97916DAEF8}" type="datetimeFigureOut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55465-135B-9B9D-23D7-6666818C1F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CEF68-3807-245E-E865-9E4CA738A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2A364-37D9-4B3C-8724-629CC34BBA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0183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110F5F36-3219-43D6-9CF1-AF69549A1C73" descr="IMG_2899.jpg">
            <a:extLst>
              <a:ext uri="{FF2B5EF4-FFF2-40B4-BE49-F238E27FC236}">
                <a16:creationId xmlns:a16="http://schemas.microsoft.com/office/drawing/2014/main" id="{DE09EA18-9FA6-7D97-8FA6-23522A00E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86" y="0"/>
            <a:ext cx="3429376" cy="6732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D8BEE9E-E1A2-6D62-EBDB-CA9584A4A5A6}"/>
              </a:ext>
            </a:extLst>
          </p:cNvPr>
          <p:cNvSpPr/>
          <p:nvPr/>
        </p:nvSpPr>
        <p:spPr>
          <a:xfrm>
            <a:off x="846306" y="6001966"/>
            <a:ext cx="3073941" cy="3891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78E807-873A-211B-1F67-0D1568709301}"/>
              </a:ext>
            </a:extLst>
          </p:cNvPr>
          <p:cNvSpPr txBox="1"/>
          <p:nvPr/>
        </p:nvSpPr>
        <p:spPr>
          <a:xfrm>
            <a:off x="4066162" y="6021740"/>
            <a:ext cx="343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請將</a:t>
            </a:r>
            <a:r>
              <a:rPr lang="en-US" altLang="zh-TW" dirty="0">
                <a:solidFill>
                  <a:srgbClr val="FF0000"/>
                </a:solidFill>
              </a:rPr>
              <a:t>Reference</a:t>
            </a:r>
            <a:r>
              <a:rPr lang="zh-TW" altLang="en-US" dirty="0">
                <a:solidFill>
                  <a:srgbClr val="FF0000"/>
                </a:solidFill>
              </a:rPr>
              <a:t>移到網頁的最下方</a:t>
            </a:r>
          </a:p>
        </p:txBody>
      </p:sp>
    </p:spTree>
    <p:extLst>
      <p:ext uri="{BB962C8B-B14F-4D97-AF65-F5344CB8AC3E}">
        <p14:creationId xmlns:p14="http://schemas.microsoft.com/office/powerpoint/2010/main" val="32457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D78E807-873A-211B-1F67-0D1568709301}"/>
              </a:ext>
            </a:extLst>
          </p:cNvPr>
          <p:cNvSpPr txBox="1"/>
          <p:nvPr/>
        </p:nvSpPr>
        <p:spPr>
          <a:xfrm>
            <a:off x="3734395" y="2399999"/>
            <a:ext cx="3374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請將</a:t>
            </a:r>
            <a:r>
              <a:rPr lang="en-US" altLang="zh-TW" dirty="0">
                <a:solidFill>
                  <a:srgbClr val="FF0000"/>
                </a:solidFill>
              </a:rPr>
              <a:t>”</a:t>
            </a:r>
            <a:r>
              <a:rPr lang="zh-TW" altLang="en-US" dirty="0">
                <a:solidFill>
                  <a:srgbClr val="FF0000"/>
                </a:solidFill>
              </a:rPr>
              <a:t>沒有這項活動</a:t>
            </a:r>
            <a:r>
              <a:rPr lang="en-US" altLang="zh-TW" dirty="0">
                <a:solidFill>
                  <a:srgbClr val="FF0000"/>
                </a:solidFill>
              </a:rPr>
              <a:t>”</a:t>
            </a:r>
            <a:r>
              <a:rPr lang="zh-TW" altLang="en-US" dirty="0">
                <a:solidFill>
                  <a:srgbClr val="FF0000"/>
                </a:solidFill>
              </a:rPr>
              <a:t>的選項拿掉</a:t>
            </a:r>
          </a:p>
        </p:txBody>
      </p:sp>
      <p:pic>
        <p:nvPicPr>
          <p:cNvPr id="2050" name="5DDE984C-E678-43B0-B52A-B614DBF085D3" descr="IMG_2900.jpg">
            <a:extLst>
              <a:ext uri="{FF2B5EF4-FFF2-40B4-BE49-F238E27FC236}">
                <a16:creationId xmlns:a16="http://schemas.microsoft.com/office/drawing/2014/main" id="{957116EA-6D0B-C70A-FB92-0A5DC3A47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88" y="210775"/>
            <a:ext cx="3435107" cy="643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D8BEE9E-E1A2-6D62-EBDB-CA9584A4A5A6}"/>
              </a:ext>
            </a:extLst>
          </p:cNvPr>
          <p:cNvSpPr/>
          <p:nvPr/>
        </p:nvSpPr>
        <p:spPr>
          <a:xfrm>
            <a:off x="395546" y="2021541"/>
            <a:ext cx="985020" cy="38324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2237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22C65973-A147-4EA7-8DF5-4CDAC2C78E9A" descr="IMG_2901.jpg">
            <a:extLst>
              <a:ext uri="{FF2B5EF4-FFF2-40B4-BE49-F238E27FC236}">
                <a16:creationId xmlns:a16="http://schemas.microsoft.com/office/drawing/2014/main" id="{A4740D94-70AA-A676-DB34-BC96D88E4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69" y="189000"/>
            <a:ext cx="3483000" cy="64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78E807-873A-211B-1F67-0D1568709301}"/>
              </a:ext>
            </a:extLst>
          </p:cNvPr>
          <p:cNvSpPr txBox="1"/>
          <p:nvPr/>
        </p:nvSpPr>
        <p:spPr>
          <a:xfrm>
            <a:off x="3734395" y="2399999"/>
            <a:ext cx="2912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1. </a:t>
            </a:r>
            <a:r>
              <a:rPr lang="zh-TW" altLang="en-US" dirty="0">
                <a:solidFill>
                  <a:srgbClr val="FF0000"/>
                </a:solidFill>
              </a:rPr>
              <a:t>請將</a:t>
            </a:r>
            <a:r>
              <a:rPr lang="en-US" altLang="zh-TW" dirty="0">
                <a:solidFill>
                  <a:srgbClr val="FF0000"/>
                </a:solidFill>
              </a:rPr>
              <a:t>”</a:t>
            </a:r>
            <a:r>
              <a:rPr lang="zh-TW" altLang="en-US" dirty="0">
                <a:solidFill>
                  <a:srgbClr val="FF0000"/>
                </a:solidFill>
              </a:rPr>
              <a:t>不適用</a:t>
            </a:r>
            <a:r>
              <a:rPr lang="en-US" altLang="zh-TW" dirty="0">
                <a:solidFill>
                  <a:srgbClr val="FF0000"/>
                </a:solidFill>
              </a:rPr>
              <a:t>”</a:t>
            </a:r>
            <a:r>
              <a:rPr lang="zh-TW" altLang="en-US" dirty="0">
                <a:solidFill>
                  <a:srgbClr val="FF0000"/>
                </a:solidFill>
              </a:rPr>
              <a:t>的選項拿掉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8BEE9E-E1A2-6D62-EBDB-CA9584A4A5A6}"/>
              </a:ext>
            </a:extLst>
          </p:cNvPr>
          <p:cNvSpPr/>
          <p:nvPr/>
        </p:nvSpPr>
        <p:spPr>
          <a:xfrm>
            <a:off x="287969" y="2133600"/>
            <a:ext cx="985020" cy="32272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9AD8EE-60B6-BA69-D450-61DFB9B61C9E}"/>
              </a:ext>
            </a:extLst>
          </p:cNvPr>
          <p:cNvSpPr txBox="1"/>
          <p:nvPr/>
        </p:nvSpPr>
        <p:spPr>
          <a:xfrm>
            <a:off x="3734395" y="3059668"/>
            <a:ext cx="3000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2. </a:t>
            </a:r>
            <a:r>
              <a:rPr lang="zh-TW" altLang="en-US" dirty="0">
                <a:solidFill>
                  <a:srgbClr val="FF0000"/>
                </a:solidFill>
              </a:rPr>
              <a:t>另外請問計分方式是用隔壁的表格嗎</a:t>
            </a:r>
            <a:r>
              <a:rPr lang="en-US" altLang="zh-TW" dirty="0">
                <a:solidFill>
                  <a:srgbClr val="FF0000"/>
                </a:solidFill>
              </a:rPr>
              <a:t>?</a:t>
            </a:r>
            <a:r>
              <a:rPr lang="zh-TW" altLang="en-US" dirty="0">
                <a:solidFill>
                  <a:srgbClr val="FF0000"/>
                </a:solidFill>
              </a:rPr>
              <a:t> 我發現</a:t>
            </a:r>
            <a:r>
              <a:rPr lang="en-US" altLang="zh-TW" dirty="0">
                <a:solidFill>
                  <a:srgbClr val="FF0000"/>
                </a:solidFill>
              </a:rPr>
              <a:t>13</a:t>
            </a:r>
            <a:r>
              <a:rPr lang="zh-TW" altLang="en-US" dirty="0">
                <a:solidFill>
                  <a:srgbClr val="FF0000"/>
                </a:solidFill>
              </a:rPr>
              <a:t>分會算到中度乾眼，請協助確認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2B96D9-625A-0AC3-4881-887340FEE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729" y="483935"/>
            <a:ext cx="5097003" cy="12615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8EBA63-E2E2-BB96-A0F9-AF2A3C47E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8619" y="1942798"/>
            <a:ext cx="4421708" cy="411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945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316AFDAE-E242-409C-93A2-ADF275C786E0" descr="IMG_2902.jpg">
            <a:extLst>
              <a:ext uri="{FF2B5EF4-FFF2-40B4-BE49-F238E27FC236}">
                <a16:creationId xmlns:a16="http://schemas.microsoft.com/office/drawing/2014/main" id="{B9F01D0A-E76B-B031-ED2B-739F2EC38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59" y="0"/>
            <a:ext cx="3786750" cy="64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78E807-873A-211B-1F67-0D1568709301}"/>
              </a:ext>
            </a:extLst>
          </p:cNvPr>
          <p:cNvSpPr txBox="1"/>
          <p:nvPr/>
        </p:nvSpPr>
        <p:spPr>
          <a:xfrm>
            <a:off x="4101948" y="741529"/>
            <a:ext cx="7292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請確認各圖片點選跳出醫師建議是否有跑掉，點了有一些回覆是重複的對不起來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751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4e47c19-e68f-4046-bf94-918d2dcc81ee}" enabled="1" method="Standard" siteId="{34cd94b5-d86c-447f-8d9b-81b4ff94d329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112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Alcon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Wu, Oscar</dc:creator>
  <cp:lastModifiedBy>Wu, Oscar</cp:lastModifiedBy>
  <cp:revision>1</cp:revision>
  <dcterms:created xsi:type="dcterms:W3CDTF">2025-02-24T03:25:14Z</dcterms:created>
  <dcterms:modified xsi:type="dcterms:W3CDTF">2025-02-24T03:33:39Z</dcterms:modified>
</cp:coreProperties>
</file>