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E59D7-817F-5347-9E06-608916A39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7C2364-D9B4-A245-A713-1F51B0DA0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6BD9FF-221D-DD44-A27B-C0839F96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D432-D67C-6E4F-B2FB-511E129B6F39}" type="datetimeFigureOut">
              <a:rPr kumimoji="1" lang="zh-TW" altLang="en-US" smtClean="0"/>
              <a:t>2023/11/9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A742EC-0805-F244-8050-F1C8C26D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6B1175-5D1B-D943-B114-FBCEFBFA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3BAB-0236-B042-A32F-1C3E6601F5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858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8483B-AAC7-6D45-AD16-DBA8DC54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1C6481-4D29-AC4E-953D-A411A65BC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7ADCC9-05FE-594D-9361-588E8196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D432-D67C-6E4F-B2FB-511E129B6F39}" type="datetimeFigureOut">
              <a:rPr kumimoji="1" lang="zh-TW" altLang="en-US" smtClean="0"/>
              <a:t>2023/11/9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9237F4-3F7A-A848-B215-FAC5A0C3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E02477-5009-1D46-89D6-30DA75DE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3BAB-0236-B042-A32F-1C3E6601F5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19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D7E6C4-8541-D84C-94FB-0854F935C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230A65-E589-4F43-9243-82BBA8F6F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C56E42-798D-A643-8118-C92EE663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D432-D67C-6E4F-B2FB-511E129B6F39}" type="datetimeFigureOut">
              <a:rPr kumimoji="1" lang="zh-TW" altLang="en-US" smtClean="0"/>
              <a:t>2023/11/9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D51092-569D-224D-A4D8-897BD597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D1F222-51FF-5146-A06F-939D7211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3BAB-0236-B042-A32F-1C3E6601F5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423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FB2DEF-7474-024E-9C63-B2519B8A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D3E215-55F3-6E4D-8403-3EA32ED2B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AC6F09-AE94-BE4B-99FF-B32643A2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D432-D67C-6E4F-B2FB-511E129B6F39}" type="datetimeFigureOut">
              <a:rPr kumimoji="1" lang="zh-TW" altLang="en-US" smtClean="0"/>
              <a:t>2023/11/9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7AB96E-F477-6244-BF2A-5BB50854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259B28-F3AF-F049-8D9E-42FB885B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3BAB-0236-B042-A32F-1C3E6601F5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187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ABBBA-11E2-794E-A49D-48FFA097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88EA84-600E-574D-A3AC-6D4E70685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AEE410-CCB4-DF4D-846C-3F41CC19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D432-D67C-6E4F-B2FB-511E129B6F39}" type="datetimeFigureOut">
              <a:rPr kumimoji="1" lang="zh-TW" altLang="en-US" smtClean="0"/>
              <a:t>2023/11/9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D6FE1E-8975-8947-AC48-93898D5F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48F770-5056-A94A-81C2-C10D608E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3BAB-0236-B042-A32F-1C3E6601F5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747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B7087-6FD8-C642-B961-7F448A7B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36CCEE-28DC-344F-87D3-8087D9B09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E449A2-4509-354D-B76B-CC6A85792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01650D-8350-B249-ABB5-11C990CE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D432-D67C-6E4F-B2FB-511E129B6F39}" type="datetimeFigureOut">
              <a:rPr kumimoji="1" lang="zh-TW" altLang="en-US" smtClean="0"/>
              <a:t>2023/11/9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A685B2-22D2-DC45-9B30-9BEAD5F8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90AE97-F044-6A41-8883-4917FE0F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3BAB-0236-B042-A32F-1C3E6601F5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922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BD2D0-033C-364F-827D-88CDC61C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C88565-316B-B64D-A25A-59D248A4B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CE5D64-EB69-0C47-A644-4EFBD489F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E7F81F0-61E6-DB44-BE65-4F6DBF58F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A9CD13-C0C4-4341-B5A2-302AEBA08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858F9C6-B9E3-C14C-BADF-CEEA1105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D432-D67C-6E4F-B2FB-511E129B6F39}" type="datetimeFigureOut">
              <a:rPr kumimoji="1" lang="zh-TW" altLang="en-US" smtClean="0"/>
              <a:t>2023/11/9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FED8489-639A-5D43-810C-475CD20B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0E0C9CF-6FB2-DE47-8AE5-81AD4E6F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3BAB-0236-B042-A32F-1C3E6601F5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014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C483B8-1C24-C248-8CDD-606C4311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686F85-0697-5E49-A29C-AF565160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D432-D67C-6E4F-B2FB-511E129B6F39}" type="datetimeFigureOut">
              <a:rPr kumimoji="1" lang="zh-TW" altLang="en-US" smtClean="0"/>
              <a:t>2023/11/9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2A7C8CE-AC76-114D-A01C-D0888C6B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6F376C-5BE2-9A4B-949D-EEAC34BF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3BAB-0236-B042-A32F-1C3E6601F5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881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95BA07F-2A5F-0E47-AD91-9D92AC27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D432-D67C-6E4F-B2FB-511E129B6F39}" type="datetimeFigureOut">
              <a:rPr kumimoji="1" lang="zh-TW" altLang="en-US" smtClean="0"/>
              <a:t>2023/11/9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71D25B3-CC0E-E94D-A9A0-67019B28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7F88F3-9E77-1C43-945E-F998A2E6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3BAB-0236-B042-A32F-1C3E6601F5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48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666E4-8990-7E4C-8D77-D18D44E7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0D91CF-03A6-3144-B06F-F523AD878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FBFF3A-828A-F848-9A91-08F16F16F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D561A3-DE13-7F4C-BF43-1B3C3905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D432-D67C-6E4F-B2FB-511E129B6F39}" type="datetimeFigureOut">
              <a:rPr kumimoji="1" lang="zh-TW" altLang="en-US" smtClean="0"/>
              <a:t>2023/11/9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390C26-1043-8642-9314-245605EA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619FEB-BA65-8B4B-BB73-D5954CF2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3BAB-0236-B042-A32F-1C3E6601F5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483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B869A-BE84-7F4F-887A-0F772C6A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A99864-F365-DB4E-A70E-B48720CCE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81AF38-704D-0740-936A-1C2F2A2CA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9273AD-3BFB-D64C-94F7-C3B58272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D432-D67C-6E4F-B2FB-511E129B6F39}" type="datetimeFigureOut">
              <a:rPr kumimoji="1" lang="zh-TW" altLang="en-US" smtClean="0"/>
              <a:t>2023/11/9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035FF2-D1C8-A94C-B3B2-CE856B58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E56B04-5978-6D4E-B717-F1528C81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13BAB-0236-B042-A32F-1C3E6601F5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285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134DE7-8732-D54C-91B1-970D64E1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E936FF-298C-0D40-A9E1-A1E86EEE2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19F81E-A8CD-514D-B3C5-C134EED1D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7D432-D67C-6E4F-B2FB-511E129B6F39}" type="datetimeFigureOut">
              <a:rPr kumimoji="1" lang="zh-TW" altLang="en-US" smtClean="0"/>
              <a:t>2023/11/9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B6F19E-F7B1-A345-AE64-93B67FB16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94D2B8-F249-4740-B514-55FA47DE5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13BAB-0236-B042-A32F-1C3E6601F5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511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75F42DC-D605-FB41-8D10-B55CCF09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308100"/>
            <a:ext cx="9385300" cy="42418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193DD4F-11B5-8D44-9879-BDAF473070F8}"/>
              </a:ext>
            </a:extLst>
          </p:cNvPr>
          <p:cNvSpPr txBox="1"/>
          <p:nvPr/>
        </p:nvSpPr>
        <p:spPr>
          <a:xfrm>
            <a:off x="5413248" y="4828032"/>
            <a:ext cx="87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POINTS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90AD24C-AE0B-3541-810C-C30E9FCB693F}"/>
              </a:ext>
            </a:extLst>
          </p:cNvPr>
          <p:cNvSpPr txBox="1"/>
          <p:nvPr/>
        </p:nvSpPr>
        <p:spPr>
          <a:xfrm>
            <a:off x="8314944" y="4828032"/>
            <a:ext cx="87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POINTS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8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D895959-F7E6-EC47-933D-602B7A70B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2800350"/>
            <a:ext cx="6756400" cy="12573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50B0F4B-7C63-454E-B7DF-9828C23F0140}"/>
              </a:ext>
            </a:extLst>
          </p:cNvPr>
          <p:cNvSpPr/>
          <p:nvPr/>
        </p:nvSpPr>
        <p:spPr>
          <a:xfrm>
            <a:off x="4949256" y="2159246"/>
            <a:ext cx="2005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Padding: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15px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30px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6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6B9D4D8-C0E2-6547-971C-E0F4A61B6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17" y="1142277"/>
            <a:ext cx="8694166" cy="457344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538B61E-B5A3-BE4E-BEBA-A44EFE0E28FE}"/>
              </a:ext>
            </a:extLst>
          </p:cNvPr>
          <p:cNvSpPr/>
          <p:nvPr/>
        </p:nvSpPr>
        <p:spPr>
          <a:xfrm>
            <a:off x="5288105" y="64743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粗體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56455A-D07C-3243-A658-B096854F4F9D}"/>
              </a:ext>
            </a:extLst>
          </p:cNvPr>
          <p:cNvSpPr/>
          <p:nvPr/>
        </p:nvSpPr>
        <p:spPr>
          <a:xfrm>
            <a:off x="3560064" y="1016770"/>
            <a:ext cx="4767072" cy="665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01ABD8-5537-1B44-B3B4-C30E49A39AD2}"/>
              </a:ext>
            </a:extLst>
          </p:cNvPr>
          <p:cNvSpPr/>
          <p:nvPr/>
        </p:nvSpPr>
        <p:spPr>
          <a:xfrm>
            <a:off x="3560064" y="3625858"/>
            <a:ext cx="4767072" cy="665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704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Macintosh PowerPoint</Application>
  <PresentationFormat>寬螢幕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</cp:revision>
  <dcterms:created xsi:type="dcterms:W3CDTF">2023-11-09T06:58:03Z</dcterms:created>
  <dcterms:modified xsi:type="dcterms:W3CDTF">2023-11-09T07:02:29Z</dcterms:modified>
</cp:coreProperties>
</file>