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267" r:id="rId5"/>
    <p:sldId id="300" r:id="rId6"/>
    <p:sldId id="303" r:id="rId7"/>
    <p:sldId id="307" r:id="rId8"/>
    <p:sldId id="304" r:id="rId9"/>
    <p:sldId id="299"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 userDrawn="1">
          <p15:clr>
            <a:srgbClr val="A4A3A4"/>
          </p15:clr>
        </p15:guide>
        <p15:guide id="2" pos="3863" userDrawn="1">
          <p15:clr>
            <a:srgbClr val="A4A3A4"/>
          </p15:clr>
        </p15:guide>
        <p15:guide id="4" orient="horz" pos="822" userDrawn="1">
          <p15:clr>
            <a:srgbClr val="A4A3A4"/>
          </p15:clr>
        </p15:guide>
        <p15:guide id="5" orient="horz" pos="21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1A06"/>
    <a:srgbClr val="B6597D"/>
    <a:srgbClr val="FED867"/>
    <a:srgbClr val="F59405"/>
    <a:srgbClr val="AD516E"/>
    <a:srgbClr val="B3567E"/>
    <a:srgbClr val="B4556E"/>
    <a:srgbClr val="B9597E"/>
    <a:srgbClr val="4472C4"/>
    <a:srgbClr val="52C5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C99232-0F20-1EF3-A7AC-ECA57ED6E272}" v="405" dt="2025-01-13T05:36:25.224"/>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46"/>
        <p:guide pos="3863"/>
        <p:guide orient="horz" pos="822"/>
        <p:guide orient="horz" pos="2115"/>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Microsoft JhengHei" panose="020B0604030504040204" pitchFamily="34" charset="-120"/>
              </a:defRPr>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Microsoft JhengHei" panose="020B0604030504040204" pitchFamily="34" charset="-120"/>
              </a:defRPr>
            </a:lvl1pPr>
          </a:lstStyle>
          <a:p>
            <a:fld id="{098E873D-06C5-AF4E-9D75-6594D044E30E}" type="datetimeFigureOut">
              <a:rPr kumimoji="1" lang="zh-TW" altLang="en-US" smtClean="0"/>
              <a:pPr/>
              <a:t>2025/1/13</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Microsoft JhengHei" panose="020B0604030504040204" pitchFamily="34" charset="-120"/>
              </a:defRPr>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Microsoft JhengHei" panose="020B0604030504040204" pitchFamily="34" charset="-120"/>
              </a:defRPr>
            </a:lvl1pPr>
          </a:lstStyle>
          <a:p>
            <a:fld id="{EDCF13F0-EBF5-B541-B3E0-62BA09A0E21B}" type="slidenum">
              <a:rPr kumimoji="1" lang="zh-TW" altLang="en-US" smtClean="0"/>
              <a:pPr/>
              <a:t>‹#›</a:t>
            </a:fld>
            <a:endParaRPr kumimoji="1" lang="zh-TW" altLang="en-US"/>
          </a:p>
        </p:txBody>
      </p:sp>
    </p:spTree>
    <p:extLst>
      <p:ext uri="{BB962C8B-B14F-4D97-AF65-F5344CB8AC3E}">
        <p14:creationId xmlns:p14="http://schemas.microsoft.com/office/powerpoint/2010/main" val="406389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icrosoft JhengHei" panose="020B0604030504040204" pitchFamily="34" charset="-120"/>
        <a:ea typeface="+mn-ea"/>
        <a:cs typeface="+mn-cs"/>
      </a:defRPr>
    </a:lvl1pPr>
    <a:lvl2pPr marL="457200" algn="l" defTabSz="914400" rtl="0" eaLnBrk="1" latinLnBrk="0" hangingPunct="1">
      <a:defRPr sz="1200" b="0" i="0" kern="1200">
        <a:solidFill>
          <a:schemeClr val="tx1"/>
        </a:solidFill>
        <a:latin typeface="Microsoft JhengHei" panose="020B0604030504040204" pitchFamily="34" charset="-120"/>
        <a:ea typeface="+mn-ea"/>
        <a:cs typeface="+mn-cs"/>
      </a:defRPr>
    </a:lvl2pPr>
    <a:lvl3pPr marL="914400" algn="l" defTabSz="914400" rtl="0" eaLnBrk="1" latinLnBrk="0" hangingPunct="1">
      <a:defRPr sz="1200" b="0" i="0" kern="1200">
        <a:solidFill>
          <a:schemeClr val="tx1"/>
        </a:solidFill>
        <a:latin typeface="Microsoft JhengHei" panose="020B0604030504040204" pitchFamily="34" charset="-120"/>
        <a:ea typeface="+mn-ea"/>
        <a:cs typeface="+mn-cs"/>
      </a:defRPr>
    </a:lvl3pPr>
    <a:lvl4pPr marL="1371600" algn="l" defTabSz="914400" rtl="0" eaLnBrk="1" latinLnBrk="0" hangingPunct="1">
      <a:defRPr sz="1200" b="0" i="0" kern="1200">
        <a:solidFill>
          <a:schemeClr val="tx1"/>
        </a:solidFill>
        <a:latin typeface="Microsoft JhengHei" panose="020B0604030504040204" pitchFamily="34" charset="-120"/>
        <a:ea typeface="+mn-ea"/>
        <a:cs typeface="+mn-cs"/>
      </a:defRPr>
    </a:lvl4pPr>
    <a:lvl5pPr marL="1828800" algn="l" defTabSz="914400" rtl="0" eaLnBrk="1" latinLnBrk="0" hangingPunct="1">
      <a:defRPr sz="1200" b="0" i="0" kern="1200">
        <a:solidFill>
          <a:schemeClr val="tx1"/>
        </a:solidFill>
        <a:latin typeface="Microsoft JhengHei" panose="020B0604030504040204" pitchFamily="34" charset="-12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5E3F5839-7E2A-BD40-9F6F-46677CBB8397}" type="slidenum">
              <a:rPr kumimoji="1" lang="zh-TW" altLang="en-US" smtClean="0"/>
              <a:t>1</a:t>
            </a:fld>
            <a:endParaRPr kumimoji="1" lang="zh-TW" altLang="en-US"/>
          </a:p>
        </p:txBody>
      </p:sp>
    </p:spTree>
    <p:extLst>
      <p:ext uri="{BB962C8B-B14F-4D97-AF65-F5344CB8AC3E}">
        <p14:creationId xmlns:p14="http://schemas.microsoft.com/office/powerpoint/2010/main" val="21017751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10" name="圓角矩形 9">
            <a:extLst>
              <a:ext uri="{FF2B5EF4-FFF2-40B4-BE49-F238E27FC236}">
                <a16:creationId xmlns:a16="http://schemas.microsoft.com/office/drawing/2014/main" id="{9E12068C-5D57-C3E8-72AF-E5751D462E4F}"/>
              </a:ext>
            </a:extLst>
          </p:cNvPr>
          <p:cNvSpPr/>
          <p:nvPr userDrawn="1"/>
        </p:nvSpPr>
        <p:spPr>
          <a:xfrm rot="16200000">
            <a:off x="6035948" y="583250"/>
            <a:ext cx="203719" cy="12094245"/>
          </a:xfrm>
          <a:prstGeom prst="roundRect">
            <a:avLst/>
          </a:prstGeom>
          <a:solidFill>
            <a:srgbClr val="52C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11" name="圓角矩形 10">
            <a:extLst>
              <a:ext uri="{FF2B5EF4-FFF2-40B4-BE49-F238E27FC236}">
                <a16:creationId xmlns:a16="http://schemas.microsoft.com/office/drawing/2014/main" id="{472576A8-7C06-9C5A-C8C4-33D9A94B61E2}"/>
              </a:ext>
            </a:extLst>
          </p:cNvPr>
          <p:cNvSpPr/>
          <p:nvPr userDrawn="1"/>
        </p:nvSpPr>
        <p:spPr>
          <a:xfrm rot="5400000">
            <a:off x="5742936" y="638253"/>
            <a:ext cx="203717" cy="11508222"/>
          </a:xfrm>
          <a:prstGeom prst="roundRect">
            <a:avLst/>
          </a:prstGeom>
          <a:solidFill>
            <a:srgbClr val="A02D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pic>
        <p:nvPicPr>
          <p:cNvPr id="12" name="圖片 11">
            <a:extLst>
              <a:ext uri="{FF2B5EF4-FFF2-40B4-BE49-F238E27FC236}">
                <a16:creationId xmlns:a16="http://schemas.microsoft.com/office/drawing/2014/main" id="{1B93F055-F1CE-DADD-7058-0DFFC02441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60659" y="1547211"/>
            <a:ext cx="3270683" cy="764221"/>
          </a:xfrm>
          <a:prstGeom prst="rect">
            <a:avLst/>
          </a:prstGeom>
        </p:spPr>
      </p:pic>
    </p:spTree>
    <p:extLst>
      <p:ext uri="{BB962C8B-B14F-4D97-AF65-F5344CB8AC3E}">
        <p14:creationId xmlns:p14="http://schemas.microsoft.com/office/powerpoint/2010/main" val="21678435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E7E229-3057-394E-8B77-BDA71FDE6655}"/>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730C3D00-90F6-2646-8E8A-4F4ACA9475D5}"/>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944D4153-93CC-A147-911A-5661381C053C}"/>
              </a:ext>
            </a:extLst>
          </p:cNvPr>
          <p:cNvSpPr>
            <a:spLocks noGrp="1"/>
          </p:cNvSpPr>
          <p:nvPr>
            <p:ph type="dt" sz="half" idx="10"/>
          </p:nvPr>
        </p:nvSpPr>
        <p:spPr/>
        <p:txBody>
          <a:bodyPr/>
          <a:lstStyle/>
          <a:p>
            <a:fld id="{C2CA3292-1C14-C945-AEBE-BEA21D2D32A8}" type="datetime1">
              <a:rPr kumimoji="1" lang="zh-TW" altLang="en-US" smtClean="0"/>
              <a:t>2025/1/13</a:t>
            </a:fld>
            <a:endParaRPr kumimoji="1" lang="zh-TW" altLang="en-US"/>
          </a:p>
        </p:txBody>
      </p:sp>
      <p:sp>
        <p:nvSpPr>
          <p:cNvPr id="5" name="頁尾版面配置區 4">
            <a:extLst>
              <a:ext uri="{FF2B5EF4-FFF2-40B4-BE49-F238E27FC236}">
                <a16:creationId xmlns:a16="http://schemas.microsoft.com/office/drawing/2014/main" id="{DA434494-0F3E-3046-BD66-71E73C0EF1BB}"/>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1DB57225-947F-E045-B118-F1ADC24D863F}"/>
              </a:ext>
            </a:extLst>
          </p:cNvPr>
          <p:cNvSpPr>
            <a:spLocks noGrp="1"/>
          </p:cNvSpPr>
          <p:nvPr>
            <p:ph type="sldNum" sz="quarter" idx="12"/>
          </p:nvPr>
        </p:nvSpPr>
        <p:spPr/>
        <p:txBody>
          <a:bodyPr/>
          <a:lstStyle/>
          <a:p>
            <a:fld id="{406C4B99-FF5A-8B47-B3FD-4B793E5DBDAF}" type="slidenum">
              <a:rPr kumimoji="1" lang="zh-TW" altLang="en-US" smtClean="0"/>
              <a:t>‹#›</a:t>
            </a:fld>
            <a:endParaRPr kumimoji="1" lang="zh-TW" altLang="en-US"/>
          </a:p>
        </p:txBody>
      </p:sp>
    </p:spTree>
    <p:extLst>
      <p:ext uri="{BB962C8B-B14F-4D97-AF65-F5344CB8AC3E}">
        <p14:creationId xmlns:p14="http://schemas.microsoft.com/office/powerpoint/2010/main" val="122528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B55D030-815A-8D4D-B430-AA952610E455}"/>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5963A9CE-7464-5F42-9E71-8785A16681DF}"/>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DB61ABEC-A7AF-E347-AE59-DD2DB07BB833}"/>
              </a:ext>
            </a:extLst>
          </p:cNvPr>
          <p:cNvSpPr>
            <a:spLocks noGrp="1"/>
          </p:cNvSpPr>
          <p:nvPr>
            <p:ph type="dt" sz="half" idx="10"/>
          </p:nvPr>
        </p:nvSpPr>
        <p:spPr/>
        <p:txBody>
          <a:bodyPr/>
          <a:lstStyle/>
          <a:p>
            <a:fld id="{E9D09029-5032-E14B-B475-CDBCDDFFAEA6}" type="datetime1">
              <a:rPr kumimoji="1" lang="zh-TW" altLang="en-US" smtClean="0"/>
              <a:t>2025/1/13</a:t>
            </a:fld>
            <a:endParaRPr kumimoji="1" lang="zh-TW" altLang="en-US"/>
          </a:p>
        </p:txBody>
      </p:sp>
      <p:sp>
        <p:nvSpPr>
          <p:cNvPr id="5" name="頁尾版面配置區 4">
            <a:extLst>
              <a:ext uri="{FF2B5EF4-FFF2-40B4-BE49-F238E27FC236}">
                <a16:creationId xmlns:a16="http://schemas.microsoft.com/office/drawing/2014/main" id="{A1207320-85C9-6246-9CCD-9EEEE0EB4F8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94AD65E-DD7C-364C-A5AF-AD05799A471D}"/>
              </a:ext>
            </a:extLst>
          </p:cNvPr>
          <p:cNvSpPr>
            <a:spLocks noGrp="1"/>
          </p:cNvSpPr>
          <p:nvPr>
            <p:ph type="sldNum" sz="quarter" idx="12"/>
          </p:nvPr>
        </p:nvSpPr>
        <p:spPr/>
        <p:txBody>
          <a:bodyPr/>
          <a:lstStyle/>
          <a:p>
            <a:fld id="{406C4B99-FF5A-8B47-B3FD-4B793E5DBDAF}" type="slidenum">
              <a:rPr kumimoji="1" lang="zh-TW" altLang="en-US" smtClean="0"/>
              <a:t>‹#›</a:t>
            </a:fld>
            <a:endParaRPr kumimoji="1" lang="zh-TW" altLang="en-US"/>
          </a:p>
        </p:txBody>
      </p:sp>
    </p:spTree>
    <p:extLst>
      <p:ext uri="{BB962C8B-B14F-4D97-AF65-F5344CB8AC3E}">
        <p14:creationId xmlns:p14="http://schemas.microsoft.com/office/powerpoint/2010/main" val="390319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780E84-E729-2947-B8F8-366E95618B50}"/>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B6E75A3E-B681-134C-98F0-05A7FA28B4CC}"/>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C6B3F7DF-6BF2-3C49-94C2-66918EF89DC7}"/>
              </a:ext>
            </a:extLst>
          </p:cNvPr>
          <p:cNvSpPr>
            <a:spLocks noGrp="1"/>
          </p:cNvSpPr>
          <p:nvPr>
            <p:ph type="dt" sz="half" idx="10"/>
          </p:nvPr>
        </p:nvSpPr>
        <p:spPr/>
        <p:txBody>
          <a:bodyPr/>
          <a:lstStyle/>
          <a:p>
            <a:fld id="{8C41EDC0-3106-C546-99BF-166107D3796A}" type="datetime1">
              <a:rPr kumimoji="1" lang="zh-TW" altLang="en-US" smtClean="0"/>
              <a:t>2025/1/13</a:t>
            </a:fld>
            <a:endParaRPr kumimoji="1" lang="zh-TW" altLang="en-US"/>
          </a:p>
        </p:txBody>
      </p:sp>
      <p:sp>
        <p:nvSpPr>
          <p:cNvPr id="5" name="頁尾版面配置區 4">
            <a:extLst>
              <a:ext uri="{FF2B5EF4-FFF2-40B4-BE49-F238E27FC236}">
                <a16:creationId xmlns:a16="http://schemas.microsoft.com/office/drawing/2014/main" id="{97D2F93C-300B-D048-8C28-0A7347920BC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73FD50C-90F5-9141-AFD2-85018F550025}"/>
              </a:ext>
            </a:extLst>
          </p:cNvPr>
          <p:cNvSpPr>
            <a:spLocks noGrp="1"/>
          </p:cNvSpPr>
          <p:nvPr>
            <p:ph type="sldNum" sz="quarter" idx="12"/>
          </p:nvPr>
        </p:nvSpPr>
        <p:spPr/>
        <p:txBody>
          <a:bodyPr/>
          <a:lstStyle/>
          <a:p>
            <a:fld id="{406C4B99-FF5A-8B47-B3FD-4B793E5DBDAF}" type="slidenum">
              <a:rPr kumimoji="1" lang="zh-TW" altLang="en-US" smtClean="0"/>
              <a:t>‹#›</a:t>
            </a:fld>
            <a:endParaRPr kumimoji="1" lang="zh-TW" altLang="en-US"/>
          </a:p>
        </p:txBody>
      </p:sp>
    </p:spTree>
    <p:extLst>
      <p:ext uri="{BB962C8B-B14F-4D97-AF65-F5344CB8AC3E}">
        <p14:creationId xmlns:p14="http://schemas.microsoft.com/office/powerpoint/2010/main" val="10658012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3F7542-84CB-8B4F-97D3-E3CC39A774D2}"/>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7C9ADBAD-B807-CE4F-9705-112B60C0C8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6BA50DB7-F16F-3D46-A7A8-41AB1B2A0751}"/>
              </a:ext>
            </a:extLst>
          </p:cNvPr>
          <p:cNvSpPr>
            <a:spLocks noGrp="1"/>
          </p:cNvSpPr>
          <p:nvPr>
            <p:ph type="dt" sz="half" idx="10"/>
          </p:nvPr>
        </p:nvSpPr>
        <p:spPr/>
        <p:txBody>
          <a:bodyPr/>
          <a:lstStyle/>
          <a:p>
            <a:fld id="{DB0BACC3-84BE-A241-A536-62B0E1F19801}" type="datetime1">
              <a:rPr kumimoji="1" lang="zh-TW" altLang="en-US" smtClean="0"/>
              <a:t>2025/1/13</a:t>
            </a:fld>
            <a:endParaRPr kumimoji="1" lang="zh-TW" altLang="en-US"/>
          </a:p>
        </p:txBody>
      </p:sp>
      <p:sp>
        <p:nvSpPr>
          <p:cNvPr id="5" name="頁尾版面配置區 4">
            <a:extLst>
              <a:ext uri="{FF2B5EF4-FFF2-40B4-BE49-F238E27FC236}">
                <a16:creationId xmlns:a16="http://schemas.microsoft.com/office/drawing/2014/main" id="{7C21DD7F-0053-5644-BE42-46ECBE3B172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17D3051-68B1-094E-BE1A-E45B01B468C1}"/>
              </a:ext>
            </a:extLst>
          </p:cNvPr>
          <p:cNvSpPr>
            <a:spLocks noGrp="1"/>
          </p:cNvSpPr>
          <p:nvPr>
            <p:ph type="sldNum" sz="quarter" idx="12"/>
          </p:nvPr>
        </p:nvSpPr>
        <p:spPr/>
        <p:txBody>
          <a:bodyPr/>
          <a:lstStyle/>
          <a:p>
            <a:fld id="{406C4B99-FF5A-8B47-B3FD-4B793E5DBDAF}" type="slidenum">
              <a:rPr kumimoji="1" lang="zh-TW" altLang="en-US" smtClean="0"/>
              <a:t>‹#›</a:t>
            </a:fld>
            <a:endParaRPr kumimoji="1" lang="zh-TW" altLang="en-US"/>
          </a:p>
        </p:txBody>
      </p:sp>
    </p:spTree>
    <p:extLst>
      <p:ext uri="{BB962C8B-B14F-4D97-AF65-F5344CB8AC3E}">
        <p14:creationId xmlns:p14="http://schemas.microsoft.com/office/powerpoint/2010/main" val="3630778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9A46A9-E4DB-C54C-90CC-1EFF727C6BC2}"/>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24450D0A-0078-7041-BC04-DAB8097C35F9}"/>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5A6B98ED-DED1-0643-A8E1-E077830FF5CF}"/>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B1FEDAF7-A400-E240-8A34-BA9A27F519D8}"/>
              </a:ext>
            </a:extLst>
          </p:cNvPr>
          <p:cNvSpPr>
            <a:spLocks noGrp="1"/>
          </p:cNvSpPr>
          <p:nvPr>
            <p:ph type="dt" sz="half" idx="10"/>
          </p:nvPr>
        </p:nvSpPr>
        <p:spPr/>
        <p:txBody>
          <a:bodyPr/>
          <a:lstStyle/>
          <a:p>
            <a:fld id="{CDBAEF65-033D-4947-B0FE-3802C3039B81}" type="datetime1">
              <a:rPr kumimoji="1" lang="zh-TW" altLang="en-US" smtClean="0"/>
              <a:t>2025/1/13</a:t>
            </a:fld>
            <a:endParaRPr kumimoji="1" lang="zh-TW" altLang="en-US"/>
          </a:p>
        </p:txBody>
      </p:sp>
      <p:sp>
        <p:nvSpPr>
          <p:cNvPr id="6" name="頁尾版面配置區 5">
            <a:extLst>
              <a:ext uri="{FF2B5EF4-FFF2-40B4-BE49-F238E27FC236}">
                <a16:creationId xmlns:a16="http://schemas.microsoft.com/office/drawing/2014/main" id="{0F96F7E9-E720-5B48-90A5-771B136AEC9E}"/>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B47CEBFA-7364-2C45-9963-0483E4E4D853}"/>
              </a:ext>
            </a:extLst>
          </p:cNvPr>
          <p:cNvSpPr>
            <a:spLocks noGrp="1"/>
          </p:cNvSpPr>
          <p:nvPr>
            <p:ph type="sldNum" sz="quarter" idx="12"/>
          </p:nvPr>
        </p:nvSpPr>
        <p:spPr/>
        <p:txBody>
          <a:bodyPr/>
          <a:lstStyle/>
          <a:p>
            <a:fld id="{406C4B99-FF5A-8B47-B3FD-4B793E5DBDAF}" type="slidenum">
              <a:rPr kumimoji="1" lang="zh-TW" altLang="en-US" smtClean="0"/>
              <a:t>‹#›</a:t>
            </a:fld>
            <a:endParaRPr kumimoji="1" lang="zh-TW" altLang="en-US"/>
          </a:p>
        </p:txBody>
      </p:sp>
    </p:spTree>
    <p:extLst>
      <p:ext uri="{BB962C8B-B14F-4D97-AF65-F5344CB8AC3E}">
        <p14:creationId xmlns:p14="http://schemas.microsoft.com/office/powerpoint/2010/main" val="2542286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1B3DD0-345D-4A42-903A-EED5C4967991}"/>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227B4BF6-76DE-114B-896F-E383DAACB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A96B6FB8-EFAC-4444-B353-F030944BA8EF}"/>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FFBE5687-7098-0447-BEBE-9C56155C97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41F936FF-135C-7540-A74E-7E89B0900DA0}"/>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06049E83-E1ED-9344-BCB7-80172380636D}"/>
              </a:ext>
            </a:extLst>
          </p:cNvPr>
          <p:cNvSpPr>
            <a:spLocks noGrp="1"/>
          </p:cNvSpPr>
          <p:nvPr>
            <p:ph type="dt" sz="half" idx="10"/>
          </p:nvPr>
        </p:nvSpPr>
        <p:spPr/>
        <p:txBody>
          <a:bodyPr/>
          <a:lstStyle/>
          <a:p>
            <a:fld id="{CEDB4827-27D0-304F-988C-EC073F2769F0}" type="datetime1">
              <a:rPr kumimoji="1" lang="zh-TW" altLang="en-US" smtClean="0"/>
              <a:t>2025/1/13</a:t>
            </a:fld>
            <a:endParaRPr kumimoji="1" lang="zh-TW" altLang="en-US"/>
          </a:p>
        </p:txBody>
      </p:sp>
      <p:sp>
        <p:nvSpPr>
          <p:cNvPr id="8" name="頁尾版面配置區 7">
            <a:extLst>
              <a:ext uri="{FF2B5EF4-FFF2-40B4-BE49-F238E27FC236}">
                <a16:creationId xmlns:a16="http://schemas.microsoft.com/office/drawing/2014/main" id="{76361F1B-A2EA-6848-AC0B-4FA652748FD7}"/>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771C8261-9019-CB4F-AB8D-FCF467EB0C28}"/>
              </a:ext>
            </a:extLst>
          </p:cNvPr>
          <p:cNvSpPr>
            <a:spLocks noGrp="1"/>
          </p:cNvSpPr>
          <p:nvPr>
            <p:ph type="sldNum" sz="quarter" idx="12"/>
          </p:nvPr>
        </p:nvSpPr>
        <p:spPr/>
        <p:txBody>
          <a:bodyPr/>
          <a:lstStyle/>
          <a:p>
            <a:fld id="{406C4B99-FF5A-8B47-B3FD-4B793E5DBDAF}" type="slidenum">
              <a:rPr kumimoji="1" lang="zh-TW" altLang="en-US" smtClean="0"/>
              <a:t>‹#›</a:t>
            </a:fld>
            <a:endParaRPr kumimoji="1" lang="zh-TW" altLang="en-US"/>
          </a:p>
        </p:txBody>
      </p:sp>
    </p:spTree>
    <p:extLst>
      <p:ext uri="{BB962C8B-B14F-4D97-AF65-F5344CB8AC3E}">
        <p14:creationId xmlns:p14="http://schemas.microsoft.com/office/powerpoint/2010/main" val="32311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D386CB-8CCD-944A-9591-2150809CAC10}"/>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AADDE679-E0CC-B14B-A202-73FDADEBCC4C}"/>
              </a:ext>
            </a:extLst>
          </p:cNvPr>
          <p:cNvSpPr>
            <a:spLocks noGrp="1"/>
          </p:cNvSpPr>
          <p:nvPr>
            <p:ph type="dt" sz="half" idx="10"/>
          </p:nvPr>
        </p:nvSpPr>
        <p:spPr/>
        <p:txBody>
          <a:bodyPr/>
          <a:lstStyle/>
          <a:p>
            <a:fld id="{C44BFDD0-553B-0748-8F60-048DA3111076}" type="datetime1">
              <a:rPr kumimoji="1" lang="zh-TW" altLang="en-US" smtClean="0"/>
              <a:t>2025/1/13</a:t>
            </a:fld>
            <a:endParaRPr kumimoji="1" lang="zh-TW" altLang="en-US"/>
          </a:p>
        </p:txBody>
      </p:sp>
      <p:sp>
        <p:nvSpPr>
          <p:cNvPr id="4" name="頁尾版面配置區 3">
            <a:extLst>
              <a:ext uri="{FF2B5EF4-FFF2-40B4-BE49-F238E27FC236}">
                <a16:creationId xmlns:a16="http://schemas.microsoft.com/office/drawing/2014/main" id="{A4523C10-9093-5843-80B8-AB7D7EEADB85}"/>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9819776E-E389-4F4F-810E-7B4D768E0CAB}"/>
              </a:ext>
            </a:extLst>
          </p:cNvPr>
          <p:cNvSpPr>
            <a:spLocks noGrp="1"/>
          </p:cNvSpPr>
          <p:nvPr>
            <p:ph type="sldNum" sz="quarter" idx="12"/>
          </p:nvPr>
        </p:nvSpPr>
        <p:spPr/>
        <p:txBody>
          <a:bodyPr/>
          <a:lstStyle/>
          <a:p>
            <a:fld id="{406C4B99-FF5A-8B47-B3FD-4B793E5DBDAF}" type="slidenum">
              <a:rPr kumimoji="1" lang="zh-TW" altLang="en-US" smtClean="0"/>
              <a:t>‹#›</a:t>
            </a:fld>
            <a:endParaRPr kumimoji="1" lang="zh-TW" altLang="en-US"/>
          </a:p>
        </p:txBody>
      </p:sp>
    </p:spTree>
    <p:extLst>
      <p:ext uri="{BB962C8B-B14F-4D97-AF65-F5344CB8AC3E}">
        <p14:creationId xmlns:p14="http://schemas.microsoft.com/office/powerpoint/2010/main" val="265873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F77E3D3-6358-DA47-803F-9A038B689EFC}"/>
              </a:ext>
            </a:extLst>
          </p:cNvPr>
          <p:cNvSpPr>
            <a:spLocks noGrp="1"/>
          </p:cNvSpPr>
          <p:nvPr>
            <p:ph type="dt" sz="half" idx="10"/>
          </p:nvPr>
        </p:nvSpPr>
        <p:spPr/>
        <p:txBody>
          <a:bodyPr/>
          <a:lstStyle/>
          <a:p>
            <a:fld id="{BEFBA61E-0958-5A4E-8786-36B2391715DE}" type="datetime1">
              <a:rPr kumimoji="1" lang="zh-TW" altLang="en-US" smtClean="0"/>
              <a:t>2025/1/13</a:t>
            </a:fld>
            <a:endParaRPr kumimoji="1" lang="zh-TW" altLang="en-US"/>
          </a:p>
        </p:txBody>
      </p:sp>
      <p:sp>
        <p:nvSpPr>
          <p:cNvPr id="3" name="頁尾版面配置區 2">
            <a:extLst>
              <a:ext uri="{FF2B5EF4-FFF2-40B4-BE49-F238E27FC236}">
                <a16:creationId xmlns:a16="http://schemas.microsoft.com/office/drawing/2014/main" id="{23373891-FBA4-604F-A350-9FCE606ECB56}"/>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060675DC-C141-874D-A587-643E2B3BF641}"/>
              </a:ext>
            </a:extLst>
          </p:cNvPr>
          <p:cNvSpPr>
            <a:spLocks noGrp="1"/>
          </p:cNvSpPr>
          <p:nvPr>
            <p:ph type="sldNum" sz="quarter" idx="12"/>
          </p:nvPr>
        </p:nvSpPr>
        <p:spPr/>
        <p:txBody>
          <a:bodyPr/>
          <a:lstStyle/>
          <a:p>
            <a:fld id="{406C4B99-FF5A-8B47-B3FD-4B793E5DBDAF}" type="slidenum">
              <a:rPr kumimoji="1" lang="zh-TW" altLang="en-US" smtClean="0"/>
              <a:t>‹#›</a:t>
            </a:fld>
            <a:endParaRPr kumimoji="1" lang="zh-TW" altLang="en-US"/>
          </a:p>
        </p:txBody>
      </p:sp>
      <p:sp>
        <p:nvSpPr>
          <p:cNvPr id="7" name="圓角矩形 6">
            <a:extLst>
              <a:ext uri="{FF2B5EF4-FFF2-40B4-BE49-F238E27FC236}">
                <a16:creationId xmlns:a16="http://schemas.microsoft.com/office/drawing/2014/main" id="{056DFCF7-DCD2-697D-F54C-E4F4D4D853A7}"/>
              </a:ext>
            </a:extLst>
          </p:cNvPr>
          <p:cNvSpPr/>
          <p:nvPr userDrawn="1"/>
        </p:nvSpPr>
        <p:spPr>
          <a:xfrm rot="16200000">
            <a:off x="6035948" y="583250"/>
            <a:ext cx="203719" cy="12094245"/>
          </a:xfrm>
          <a:prstGeom prst="roundRect">
            <a:avLst/>
          </a:prstGeom>
          <a:solidFill>
            <a:srgbClr val="52C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8" name="圓角矩形 7">
            <a:extLst>
              <a:ext uri="{FF2B5EF4-FFF2-40B4-BE49-F238E27FC236}">
                <a16:creationId xmlns:a16="http://schemas.microsoft.com/office/drawing/2014/main" id="{4E2A5388-4CB2-66A4-D1D6-20AEA58B07A9}"/>
              </a:ext>
            </a:extLst>
          </p:cNvPr>
          <p:cNvSpPr/>
          <p:nvPr userDrawn="1"/>
        </p:nvSpPr>
        <p:spPr>
          <a:xfrm rot="5400000">
            <a:off x="5742936" y="638253"/>
            <a:ext cx="203717" cy="11508222"/>
          </a:xfrm>
          <a:prstGeom prst="roundRect">
            <a:avLst/>
          </a:prstGeom>
          <a:solidFill>
            <a:srgbClr val="A02D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55779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D41BDE-644A-0A49-B371-4E2744BCF6C7}"/>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9073D255-2A42-FE43-AF84-D262F3967D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5C16230D-5BC3-C742-AFA2-89AD18CD4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BFC57E5D-26AF-DB49-B061-AF4EAC6A9A7D}"/>
              </a:ext>
            </a:extLst>
          </p:cNvPr>
          <p:cNvSpPr>
            <a:spLocks noGrp="1"/>
          </p:cNvSpPr>
          <p:nvPr>
            <p:ph type="dt" sz="half" idx="10"/>
          </p:nvPr>
        </p:nvSpPr>
        <p:spPr/>
        <p:txBody>
          <a:bodyPr/>
          <a:lstStyle/>
          <a:p>
            <a:fld id="{1186EABC-57C7-5041-9F8A-9AAE29E139E9}" type="datetime1">
              <a:rPr kumimoji="1" lang="zh-TW" altLang="en-US" smtClean="0"/>
              <a:t>2025/1/13</a:t>
            </a:fld>
            <a:endParaRPr kumimoji="1" lang="zh-TW" altLang="en-US"/>
          </a:p>
        </p:txBody>
      </p:sp>
      <p:sp>
        <p:nvSpPr>
          <p:cNvPr id="6" name="頁尾版面配置區 5">
            <a:extLst>
              <a:ext uri="{FF2B5EF4-FFF2-40B4-BE49-F238E27FC236}">
                <a16:creationId xmlns:a16="http://schemas.microsoft.com/office/drawing/2014/main" id="{4E6F3BF3-3E7A-B945-A4A9-78DF41A313E6}"/>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0EB8333-C9C8-BF4C-A96C-8FC86CC5EB99}"/>
              </a:ext>
            </a:extLst>
          </p:cNvPr>
          <p:cNvSpPr>
            <a:spLocks noGrp="1"/>
          </p:cNvSpPr>
          <p:nvPr>
            <p:ph type="sldNum" sz="quarter" idx="12"/>
          </p:nvPr>
        </p:nvSpPr>
        <p:spPr/>
        <p:txBody>
          <a:bodyPr/>
          <a:lstStyle/>
          <a:p>
            <a:fld id="{406C4B99-FF5A-8B47-B3FD-4B793E5DBDAF}" type="slidenum">
              <a:rPr kumimoji="1" lang="zh-TW" altLang="en-US" smtClean="0"/>
              <a:t>‹#›</a:t>
            </a:fld>
            <a:endParaRPr kumimoji="1" lang="zh-TW" altLang="en-US"/>
          </a:p>
        </p:txBody>
      </p:sp>
    </p:spTree>
    <p:extLst>
      <p:ext uri="{BB962C8B-B14F-4D97-AF65-F5344CB8AC3E}">
        <p14:creationId xmlns:p14="http://schemas.microsoft.com/office/powerpoint/2010/main" val="242236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1F4A63-E026-F549-9E7A-668DBC11164B}"/>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85A11AF4-1A4E-8341-9134-2737541E9C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0D192E41-A386-FC49-B1EC-017CFFDC0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F8193E11-6EA5-4F4B-A298-86BFE7DDDE87}"/>
              </a:ext>
            </a:extLst>
          </p:cNvPr>
          <p:cNvSpPr>
            <a:spLocks noGrp="1"/>
          </p:cNvSpPr>
          <p:nvPr>
            <p:ph type="dt" sz="half" idx="10"/>
          </p:nvPr>
        </p:nvSpPr>
        <p:spPr/>
        <p:txBody>
          <a:bodyPr/>
          <a:lstStyle/>
          <a:p>
            <a:fld id="{A6A066AD-C2C0-6946-9334-2A70B94492DA}" type="datetime1">
              <a:rPr kumimoji="1" lang="zh-TW" altLang="en-US" smtClean="0"/>
              <a:t>2025/1/13</a:t>
            </a:fld>
            <a:endParaRPr kumimoji="1" lang="zh-TW" altLang="en-US"/>
          </a:p>
        </p:txBody>
      </p:sp>
      <p:sp>
        <p:nvSpPr>
          <p:cNvPr id="6" name="頁尾版面配置區 5">
            <a:extLst>
              <a:ext uri="{FF2B5EF4-FFF2-40B4-BE49-F238E27FC236}">
                <a16:creationId xmlns:a16="http://schemas.microsoft.com/office/drawing/2014/main" id="{93DAC8C2-042F-DA4A-A0EC-6CFCEB72CAFB}"/>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D05F7A5B-183D-8C49-B069-8A26AED2C7FD}"/>
              </a:ext>
            </a:extLst>
          </p:cNvPr>
          <p:cNvSpPr>
            <a:spLocks noGrp="1"/>
          </p:cNvSpPr>
          <p:nvPr>
            <p:ph type="sldNum" sz="quarter" idx="12"/>
          </p:nvPr>
        </p:nvSpPr>
        <p:spPr/>
        <p:txBody>
          <a:bodyPr/>
          <a:lstStyle/>
          <a:p>
            <a:fld id="{406C4B99-FF5A-8B47-B3FD-4B793E5DBDAF}" type="slidenum">
              <a:rPr kumimoji="1" lang="zh-TW" altLang="en-US" smtClean="0"/>
              <a:t>‹#›</a:t>
            </a:fld>
            <a:endParaRPr kumimoji="1" lang="zh-TW" altLang="en-US"/>
          </a:p>
        </p:txBody>
      </p:sp>
    </p:spTree>
    <p:extLst>
      <p:ext uri="{BB962C8B-B14F-4D97-AF65-F5344CB8AC3E}">
        <p14:creationId xmlns:p14="http://schemas.microsoft.com/office/powerpoint/2010/main" val="64482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EADCD0C-1B47-3E4C-A3E7-422D540BE6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35996574-6B89-714E-B474-D744A2DFA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E0ED819-A5C9-804D-A2B2-D288B7AD1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Microsoft JhengHei" panose="020B0604030504040204" pitchFamily="34" charset="-120"/>
              </a:defRPr>
            </a:lvl1pPr>
          </a:lstStyle>
          <a:p>
            <a:fld id="{C1110EEB-1050-5D4F-9EA8-35A5F59009ED}" type="datetime1">
              <a:rPr kumimoji="1" lang="zh-TW" altLang="en-US" smtClean="0"/>
              <a:t>2025/1/13</a:t>
            </a:fld>
            <a:endParaRPr kumimoji="1" lang="zh-TW" altLang="en-US"/>
          </a:p>
        </p:txBody>
      </p:sp>
      <p:sp>
        <p:nvSpPr>
          <p:cNvPr id="5" name="頁尾版面配置區 4">
            <a:extLst>
              <a:ext uri="{FF2B5EF4-FFF2-40B4-BE49-F238E27FC236}">
                <a16:creationId xmlns:a16="http://schemas.microsoft.com/office/drawing/2014/main" id="{37651DF9-7EBC-B449-AB40-DC7C207F1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Microsoft JhengHei" panose="020B0604030504040204" pitchFamily="34" charset="-120"/>
              </a:defRPr>
            </a:lvl1pPr>
          </a:lstStyle>
          <a:p>
            <a:endParaRPr kumimoji="1" lang="zh-TW" altLang="en-US"/>
          </a:p>
        </p:txBody>
      </p:sp>
      <p:sp>
        <p:nvSpPr>
          <p:cNvPr id="6" name="投影片編號版面配置區 5">
            <a:extLst>
              <a:ext uri="{FF2B5EF4-FFF2-40B4-BE49-F238E27FC236}">
                <a16:creationId xmlns:a16="http://schemas.microsoft.com/office/drawing/2014/main" id="{769B0F04-5E92-9D43-B0EA-855C6E820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Microsoft JhengHei" panose="020B0604030504040204" pitchFamily="34" charset="-120"/>
              </a:defRPr>
            </a:lvl1pPr>
          </a:lstStyle>
          <a:p>
            <a:fld id="{406C4B99-FF5A-8B47-B3FD-4B793E5DBDAF}" type="slidenum">
              <a:rPr kumimoji="1" lang="zh-TW" altLang="en-US" smtClean="0"/>
              <a:pPr/>
              <a:t>‹#›</a:t>
            </a:fld>
            <a:endParaRPr kumimoji="1" lang="zh-TW" altLang="en-US"/>
          </a:p>
        </p:txBody>
      </p:sp>
    </p:spTree>
    <p:extLst>
      <p:ext uri="{BB962C8B-B14F-4D97-AF65-F5344CB8AC3E}">
        <p14:creationId xmlns:p14="http://schemas.microsoft.com/office/powerpoint/2010/main" val="289645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Microsoft JhengHei" panose="020B0604030504040204" pitchFamily="34" charset="-12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icrosoft JhengHei" panose="020B0604030504040204" pitchFamily="34" charset="-12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icrosoft JhengHei" panose="020B0604030504040204" pitchFamily="34" charset="-12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icrosoft JhengHei" panose="020B0604030504040204" pitchFamily="34" charset="-12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icrosoft JhengHei" panose="020B0604030504040204" pitchFamily="34" charset="-12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icrosoft JhengHei"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bgsw1-my.sharepoint.com/personal/crystal_chang_beamsuntory_com/_layouts/15/guestaccess.aspx?share=Ec-00A3N8KVPkXZ5NMgu1vsBDzRXWednnvp5-2YXSTDx-Q&amp;rtime=uJK_kt0r3U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bgsw1-my.sharepoint.com/personal/crystal_chang_beamsuntory_com/_layouts/15/guestaccess.aspx?share=Ec-00A3N8KVPkXZ5NMgu1vsBDzRXWednnvp5-2YXSTDx-Q&amp;rtime=uJK_kt0r3U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bgsw1-my.sharepoint.com/personal/crystal_chang_beamsuntory_com/_layouts/15/guestaccess.aspx?share=Ec-00A3N8KVPkXZ5NMgu1vsBDzRXWednnvp5-2YXSTDx-Q&amp;rtime=uJK_kt0r3U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gsw1-my.sharepoint.com/personal/crystal_chang_beamsuntory_com/_layouts/15/guestaccess.aspx?share=Ec-00A3N8KVPkXZ5NMgu1vsBDzRXWednnvp5-2YXSTDx-Q&amp;rtime=uJK_kt0r3U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4AF0E8-C000-774F-A42A-CC2D07485A1D}"/>
              </a:ext>
            </a:extLst>
          </p:cNvPr>
          <p:cNvSpPr>
            <a:spLocks noGrp="1"/>
          </p:cNvSpPr>
          <p:nvPr>
            <p:ph type="ctrTitle" idx="4294967295"/>
          </p:nvPr>
        </p:nvSpPr>
        <p:spPr>
          <a:xfrm>
            <a:off x="1524000" y="2766468"/>
            <a:ext cx="9144000" cy="1847819"/>
          </a:xfrm>
        </p:spPr>
        <p:txBody>
          <a:bodyPr>
            <a:normAutofit fontScale="90000"/>
          </a:bodyPr>
          <a:lstStyle/>
          <a:p>
            <a:pPr algn="ctr">
              <a:lnSpc>
                <a:spcPct val="150000"/>
              </a:lnSpc>
            </a:pPr>
            <a:r>
              <a:rPr kumimoji="1" lang="zh-TW" altLang="en-US" sz="2800" b="1">
                <a:latin typeface="Microsoft JhengHei"/>
                <a:ea typeface="Microsoft JhengHei"/>
              </a:rPr>
              <a:t>威士忌愛好會 官方網站</a:t>
            </a:r>
            <a:br>
              <a:rPr lang="en-US" altLang="zh-TW" sz="2800" b="1">
                <a:latin typeface="Microsoft JhengHei" panose="020B0604030504040204" pitchFamily="34" charset="-120"/>
                <a:ea typeface="Microsoft JhengHei" panose="020B0604030504040204" pitchFamily="34" charset="-120"/>
              </a:rPr>
            </a:br>
            <a:r>
              <a:rPr kumimoji="1" lang="zh-TW" altLang="en-US" sz="2800" b="1">
                <a:latin typeface="Microsoft JhengHei"/>
                <a:ea typeface="Microsoft JhengHei"/>
              </a:rPr>
              <a:t>「波摩雪莉新品發布」</a:t>
            </a:r>
            <a:br>
              <a:rPr lang="en-US" altLang="zh-TW" sz="3600" b="1">
                <a:ea typeface="Microsoft JhengHei" panose="020B0604030504040204" pitchFamily="34" charset="-120"/>
              </a:rPr>
            </a:br>
            <a:r>
              <a:rPr lang="zh-TW" altLang="en-US" sz="2800" b="1">
                <a:latin typeface="Microsoft JhengHei"/>
                <a:ea typeface="Microsoft JhengHei"/>
              </a:rPr>
              <a:t>活動網頁 設計調整</a:t>
            </a:r>
          </a:p>
        </p:txBody>
      </p:sp>
      <p:sp>
        <p:nvSpPr>
          <p:cNvPr id="3" name="副標題 2">
            <a:extLst>
              <a:ext uri="{FF2B5EF4-FFF2-40B4-BE49-F238E27FC236}">
                <a16:creationId xmlns:a16="http://schemas.microsoft.com/office/drawing/2014/main" id="{3A9F7C8E-F01B-3B4B-A98A-7AD8F75B8434}"/>
              </a:ext>
            </a:extLst>
          </p:cNvPr>
          <p:cNvSpPr>
            <a:spLocks noGrp="1"/>
          </p:cNvSpPr>
          <p:nvPr>
            <p:ph type="subTitle" idx="4294967295"/>
          </p:nvPr>
        </p:nvSpPr>
        <p:spPr>
          <a:xfrm>
            <a:off x="4885638" y="5019762"/>
            <a:ext cx="2420723" cy="684964"/>
          </a:xfrm>
        </p:spPr>
        <p:txBody>
          <a:bodyPr vert="horz" lIns="91440" tIns="45720" rIns="91440" bIns="45720" rtlCol="0" anchor="b">
            <a:normAutofit/>
          </a:bodyPr>
          <a:lstStyle/>
          <a:p>
            <a:pPr marL="0" indent="0" algn="ctr">
              <a:buNone/>
            </a:pPr>
            <a:r>
              <a:rPr kumimoji="1" lang="en-US" altLang="zh-TW" sz="1600">
                <a:latin typeface="Microsoft JhengHei"/>
                <a:ea typeface="Microsoft JhengHei"/>
              </a:rPr>
              <a:t>2025.01.13</a:t>
            </a:r>
          </a:p>
        </p:txBody>
      </p:sp>
      <p:sp>
        <p:nvSpPr>
          <p:cNvPr id="8" name="投影片編號版面配置區 7">
            <a:extLst>
              <a:ext uri="{FF2B5EF4-FFF2-40B4-BE49-F238E27FC236}">
                <a16:creationId xmlns:a16="http://schemas.microsoft.com/office/drawing/2014/main" id="{ED1ABBD7-D28D-D7C9-4A4F-DFD41723A79B}"/>
              </a:ext>
            </a:extLst>
          </p:cNvPr>
          <p:cNvSpPr>
            <a:spLocks noGrp="1"/>
          </p:cNvSpPr>
          <p:nvPr>
            <p:ph type="sldNum" sz="quarter" idx="4294967295"/>
          </p:nvPr>
        </p:nvSpPr>
        <p:spPr>
          <a:xfrm>
            <a:off x="8610600" y="6356350"/>
            <a:ext cx="2743200" cy="365125"/>
          </a:xfrm>
        </p:spPr>
        <p:txBody>
          <a:bodyPr/>
          <a:lstStyle/>
          <a:p>
            <a:fld id="{D8B61F8C-0399-2945-BF5C-3DD592AE80B3}" type="slidenum">
              <a:rPr kumimoji="1" lang="zh-TW" altLang="en-US" smtClean="0">
                <a:latin typeface="Microsoft JhengHei" panose="020B0604030504040204" pitchFamily="34" charset="-120"/>
                <a:ea typeface="Microsoft JhengHei" panose="020B0604030504040204" pitchFamily="34" charset="-120"/>
              </a:rPr>
              <a:t>1</a:t>
            </a:fld>
            <a:endParaRPr kumimoji="1" lang="zh-TW" altLang="en-US">
              <a:latin typeface="Microsoft JhengHei" panose="020B0604030504040204" pitchFamily="34" charset="-120"/>
              <a:ea typeface="Microsoft JhengHei" panose="020B0604030504040204" pitchFamily="34" charset="-120"/>
            </a:endParaRPr>
          </a:p>
        </p:txBody>
      </p:sp>
      <p:sp>
        <p:nvSpPr>
          <p:cNvPr id="5" name="文字方塊 4">
            <a:extLst>
              <a:ext uri="{FF2B5EF4-FFF2-40B4-BE49-F238E27FC236}">
                <a16:creationId xmlns:a16="http://schemas.microsoft.com/office/drawing/2014/main" id="{B64DA130-CCCE-C34E-B1C7-23E625D870D5}"/>
              </a:ext>
            </a:extLst>
          </p:cNvPr>
          <p:cNvSpPr txBox="1"/>
          <p:nvPr/>
        </p:nvSpPr>
        <p:spPr>
          <a:xfrm>
            <a:off x="12231757" y="7116417"/>
            <a:ext cx="184731" cy="369332"/>
          </a:xfrm>
          <a:prstGeom prst="rect">
            <a:avLst/>
          </a:prstGeom>
          <a:noFill/>
        </p:spPr>
        <p:txBody>
          <a:bodyPr wrap="none" rtlCol="0">
            <a:spAutoFit/>
          </a:bodyPr>
          <a:lstStyle/>
          <a:p>
            <a:endParaRPr kumimoji="1" lang="zh-TW" altLang="en-US">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3565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207AA8-119A-D1CD-5A3D-B9DA879FE8C0}"/>
              </a:ext>
            </a:extLst>
          </p:cNvPr>
          <p:cNvSpPr>
            <a:spLocks noGrp="1"/>
          </p:cNvSpPr>
          <p:nvPr>
            <p:ph type="title"/>
          </p:nvPr>
        </p:nvSpPr>
        <p:spPr/>
        <p:txBody>
          <a:bodyPr>
            <a:normAutofit/>
          </a:bodyPr>
          <a:lstStyle/>
          <a:p>
            <a:r>
              <a:rPr lang="zh-TW" altLang="en-US" sz="4000">
                <a:latin typeface="Microsoft JhengHei"/>
                <a:ea typeface="Microsoft JhengHei"/>
              </a:rPr>
              <a:t>修改項目總覽：</a:t>
            </a:r>
            <a:endParaRPr lang="zh-TW" altLang="en-US" sz="4000">
              <a:ea typeface="Microsoft JhengHei"/>
            </a:endParaRPr>
          </a:p>
        </p:txBody>
      </p:sp>
      <p:sp>
        <p:nvSpPr>
          <p:cNvPr id="4" name="投影片編號版面配置區 3">
            <a:extLst>
              <a:ext uri="{FF2B5EF4-FFF2-40B4-BE49-F238E27FC236}">
                <a16:creationId xmlns:a16="http://schemas.microsoft.com/office/drawing/2014/main" id="{B8AAFABA-F540-2E74-2DDF-4576B84BF028}"/>
              </a:ext>
            </a:extLst>
          </p:cNvPr>
          <p:cNvSpPr>
            <a:spLocks noGrp="1"/>
          </p:cNvSpPr>
          <p:nvPr>
            <p:ph type="sldNum" sz="quarter" idx="12"/>
          </p:nvPr>
        </p:nvSpPr>
        <p:spPr/>
        <p:txBody>
          <a:bodyPr/>
          <a:lstStyle/>
          <a:p>
            <a:fld id="{406C4B99-FF5A-8B47-B3FD-4B793E5DBDAF}" type="slidenum">
              <a:rPr kumimoji="1" lang="zh-TW" altLang="en-US" smtClean="0"/>
              <a:t>2</a:t>
            </a:fld>
            <a:endParaRPr kumimoji="1" lang="zh-TW" altLang="en-US"/>
          </a:p>
        </p:txBody>
      </p:sp>
      <p:sp>
        <p:nvSpPr>
          <p:cNvPr id="7" name="文字方塊 6">
            <a:extLst>
              <a:ext uri="{FF2B5EF4-FFF2-40B4-BE49-F238E27FC236}">
                <a16:creationId xmlns:a16="http://schemas.microsoft.com/office/drawing/2014/main" id="{CC79C3E4-9609-F0A6-2831-70F5E95C0B43}"/>
              </a:ext>
            </a:extLst>
          </p:cNvPr>
          <p:cNvSpPr txBox="1"/>
          <p:nvPr/>
        </p:nvSpPr>
        <p:spPr>
          <a:xfrm>
            <a:off x="1593907" y="2279008"/>
            <a:ext cx="779756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TW" altLang="en-US" sz="1400">
              <a:solidFill>
                <a:srgbClr val="212121"/>
              </a:solidFill>
              <a:latin typeface="Microsoft JhengHei"/>
              <a:ea typeface="Microsoft JhengHei"/>
            </a:endParaRPr>
          </a:p>
          <a:p>
            <a:pPr marL="228600" indent="-228600">
              <a:buAutoNum type="arabicPeriod"/>
            </a:pPr>
            <a:r>
              <a:rPr lang="en-US" altLang="zh-TW" sz="1400" err="1">
                <a:solidFill>
                  <a:srgbClr val="212121"/>
                </a:solidFill>
                <a:latin typeface="Microsoft JhengHei"/>
                <a:ea typeface="Microsoft JhengHei"/>
                <a:cs typeface="Calibri" panose="020F0502020204030204"/>
              </a:rPr>
              <a:t>需請協助修改文字及新增斷行</a:t>
            </a:r>
            <a:r>
              <a:rPr lang="en-US" altLang="zh-TW" sz="1400">
                <a:solidFill>
                  <a:srgbClr val="212121"/>
                </a:solidFill>
                <a:latin typeface="Microsoft JhengHei"/>
                <a:ea typeface="Microsoft JhengHei"/>
                <a:cs typeface="Calibri" panose="020F0502020204030204"/>
              </a:rPr>
              <a:t>：</a:t>
            </a:r>
            <a:r>
              <a:rPr lang="en-US" altLang="zh-TW" sz="1400">
                <a:solidFill>
                  <a:srgbClr val="212121"/>
                </a:solidFill>
                <a:latin typeface="Microsoft JhengHei"/>
                <a:ea typeface="Microsoft JhengHei"/>
                <a:cs typeface="Calibri" panose="020F0502020204030204"/>
                <a:hlinkClick r:id="rId2"/>
              </a:rPr>
              <a:t>官網文字更新</a:t>
            </a:r>
            <a:endParaRPr lang="zh-TW" sz="1400">
              <a:solidFill>
                <a:srgbClr val="000000"/>
              </a:solidFill>
              <a:ea typeface="新細明體"/>
              <a:cs typeface="+mn-lt"/>
            </a:endParaRPr>
          </a:p>
          <a:p>
            <a:pPr marL="228600" indent="-228600">
              <a:buAutoNum type="arabicPeriod"/>
            </a:pPr>
            <a:endParaRPr lang="en-US" altLang="zh-TW" sz="1400">
              <a:solidFill>
                <a:srgbClr val="212121"/>
              </a:solidFill>
              <a:latin typeface="Microsoft JhengHei"/>
              <a:ea typeface="Microsoft JhengHei"/>
              <a:cs typeface="+mn-lt"/>
            </a:endParaRPr>
          </a:p>
          <a:p>
            <a:pPr marL="228600" indent="-228600">
              <a:buAutoNum type="arabicPeriod"/>
            </a:pPr>
            <a:r>
              <a:rPr lang="zh-TW" altLang="en-US" sz="1400">
                <a:solidFill>
                  <a:srgbClr val="212121"/>
                </a:solidFill>
                <a:latin typeface="Calibri"/>
                <a:ea typeface="Microsoft JhengHei"/>
                <a:cs typeface="Calibri"/>
              </a:rPr>
              <a:t>搶先兌換下方說明文字，改為</a:t>
            </a:r>
          </a:p>
          <a:p>
            <a:r>
              <a:rPr lang="zh-TW" altLang="en-US" sz="1400">
                <a:solidFill>
                  <a:srgbClr val="212121"/>
                </a:solidFill>
                <a:latin typeface="Calibri"/>
                <a:ea typeface="Microsoft JhengHei"/>
                <a:cs typeface="Calibri"/>
              </a:rPr>
              <a:t>「活動當日出示LINE會員卡面，即可兌換 </a:t>
            </a:r>
            <a:endParaRPr lang="zh-TW">
              <a:solidFill>
                <a:srgbClr val="000000"/>
              </a:solidFill>
              <a:latin typeface="Calibri"/>
              <a:ea typeface="新細明體"/>
              <a:cs typeface="Calibri"/>
            </a:endParaRPr>
          </a:p>
          <a:p>
            <a:r>
              <a:rPr lang="zh-TW" altLang="en-US" sz="1400">
                <a:solidFill>
                  <a:srgbClr val="212121"/>
                </a:solidFill>
                <a:latin typeface="Calibri"/>
                <a:ea typeface="Microsoft JhengHei"/>
                <a:cs typeface="Calibri"/>
              </a:rPr>
              <a:t>全新上市波摩12年雪莉單一麥芽蘇格蘭威士忌乙杯」</a:t>
            </a:r>
            <a:endParaRPr lang="zh-TW">
              <a:ea typeface="新細明體"/>
              <a:cs typeface="Calibri"/>
            </a:endParaRPr>
          </a:p>
        </p:txBody>
      </p:sp>
    </p:spTree>
    <p:extLst>
      <p:ext uri="{BB962C8B-B14F-4D97-AF65-F5344CB8AC3E}">
        <p14:creationId xmlns:p14="http://schemas.microsoft.com/office/powerpoint/2010/main" val="48441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C4064A7-C461-A5C9-E4AA-2446947F5E4C}"/>
              </a:ext>
            </a:extLst>
          </p:cNvPr>
          <p:cNvSpPr>
            <a:spLocks noGrp="1"/>
          </p:cNvSpPr>
          <p:nvPr>
            <p:ph type="sldNum" sz="quarter" idx="12"/>
          </p:nvPr>
        </p:nvSpPr>
        <p:spPr/>
        <p:txBody>
          <a:bodyPr/>
          <a:lstStyle/>
          <a:p>
            <a:fld id="{406C4B99-FF5A-8B47-B3FD-4B793E5DBDAF}" type="slidenum">
              <a:rPr kumimoji="1" lang="zh-TW" altLang="en-US" smtClean="0"/>
              <a:t>3</a:t>
            </a:fld>
            <a:endParaRPr kumimoji="1" lang="zh-TW" altLang="en-US"/>
          </a:p>
        </p:txBody>
      </p:sp>
      <p:sp>
        <p:nvSpPr>
          <p:cNvPr id="26" name="文字方塊 14">
            <a:extLst>
              <a:ext uri="{FF2B5EF4-FFF2-40B4-BE49-F238E27FC236}">
                <a16:creationId xmlns:a16="http://schemas.microsoft.com/office/drawing/2014/main" id="{DD536F13-7660-4286-DF31-9960BC264663}"/>
              </a:ext>
            </a:extLst>
          </p:cNvPr>
          <p:cNvSpPr txBox="1"/>
          <p:nvPr/>
        </p:nvSpPr>
        <p:spPr>
          <a:xfrm>
            <a:off x="427809" y="467370"/>
            <a:ext cx="6998941" cy="307777"/>
          </a:xfrm>
          <a:prstGeom prst="rect">
            <a:avLst/>
          </a:prstGeom>
          <a:noFill/>
        </p:spPr>
        <p:txBody>
          <a:bodyPr wrap="square" lIns="91440" tIns="45720" rIns="91440" bIns="45720" rtlCol="0" anchor="t">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eriod"/>
            </a:pPr>
            <a:r>
              <a:rPr kumimoji="1" lang="en-US" sz="1400" err="1">
                <a:solidFill>
                  <a:srgbClr val="212121"/>
                </a:solidFill>
                <a:latin typeface="Microsoft JhengHei"/>
                <a:ea typeface="Microsoft JhengHei"/>
              </a:rPr>
              <a:t>文字有調整</a:t>
            </a:r>
            <a:r>
              <a:rPr kumimoji="1" lang="en-US" sz="1400">
                <a:solidFill>
                  <a:srgbClr val="212121"/>
                </a:solidFill>
                <a:latin typeface="Microsoft JhengHei"/>
                <a:ea typeface="Microsoft JhengHei"/>
              </a:rPr>
              <a:t>，</a:t>
            </a:r>
            <a:r>
              <a:rPr kumimoji="1" lang="zh-TW" altLang="en-US" sz="1400">
                <a:solidFill>
                  <a:srgbClr val="212121"/>
                </a:solidFill>
                <a:latin typeface="Microsoft JhengHei"/>
                <a:ea typeface="Microsoft JhengHei"/>
              </a:rPr>
              <a:t>請協助修改文字，以及下圖紅色部分需新增斷行：</a:t>
            </a:r>
            <a:r>
              <a:rPr kumimoji="1" lang="en-US" sz="1400">
                <a:latin typeface="Microsoft JhengHei"/>
                <a:ea typeface="Microsoft JhengHei"/>
                <a:hlinkClick r:id="rId2"/>
              </a:rPr>
              <a:t>官網文字更新</a:t>
            </a:r>
            <a:endParaRPr lang="zh-TW">
              <a:cs typeface="Calibri" panose="020F0502020204030204"/>
            </a:endParaRPr>
          </a:p>
        </p:txBody>
      </p:sp>
      <p:sp>
        <p:nvSpPr>
          <p:cNvPr id="5" name="文字方塊 4">
            <a:extLst>
              <a:ext uri="{FF2B5EF4-FFF2-40B4-BE49-F238E27FC236}">
                <a16:creationId xmlns:a16="http://schemas.microsoft.com/office/drawing/2014/main" id="{6D0DD36E-4AD2-E261-A59D-42A49CD6B430}"/>
              </a:ext>
            </a:extLst>
          </p:cNvPr>
          <p:cNvSpPr txBox="1"/>
          <p:nvPr/>
        </p:nvSpPr>
        <p:spPr>
          <a:xfrm>
            <a:off x="571850" y="4018327"/>
            <a:ext cx="522494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1100" b="1">
                <a:solidFill>
                  <a:srgbClr val="2D1A06"/>
                </a:solidFill>
                <a:latin typeface="Segoe UI"/>
                <a:ea typeface="微軟正黑體"/>
                <a:cs typeface="Segoe UI"/>
              </a:rPr>
              <a:t>全新雪莉系列介紹</a:t>
            </a:r>
            <a:r>
              <a:rPr lang="zh-TW" sz="1100">
                <a:solidFill>
                  <a:srgbClr val="2D1A06"/>
                </a:solidFill>
                <a:latin typeface="Microsoft JhengHei"/>
                <a:ea typeface="Microsoft JhengHei"/>
                <a:cs typeface="Segoe UI"/>
              </a:rPr>
              <a:t> </a:t>
            </a:r>
            <a:endParaRPr lang="zh-TW">
              <a:solidFill>
                <a:srgbClr val="2D1A06"/>
              </a:solidFill>
              <a:ea typeface="新細明體"/>
              <a:cs typeface="Calibri"/>
            </a:endParaRPr>
          </a:p>
        </p:txBody>
      </p:sp>
      <p:sp>
        <p:nvSpPr>
          <p:cNvPr id="6" name="文字方塊 5">
            <a:extLst>
              <a:ext uri="{FF2B5EF4-FFF2-40B4-BE49-F238E27FC236}">
                <a16:creationId xmlns:a16="http://schemas.microsoft.com/office/drawing/2014/main" id="{695A82A8-6D2B-BD8D-1CAB-D74F607682F1}"/>
              </a:ext>
            </a:extLst>
          </p:cNvPr>
          <p:cNvSpPr txBox="1"/>
          <p:nvPr/>
        </p:nvSpPr>
        <p:spPr>
          <a:xfrm>
            <a:off x="2260532" y="4020201"/>
            <a:ext cx="866356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900">
                <a:solidFill>
                  <a:srgbClr val="2D1A06"/>
                </a:solidFill>
                <a:latin typeface="Segoe UI"/>
                <a:ea typeface="微軟正黑體"/>
                <a:cs typeface="Segoe UI"/>
              </a:rPr>
              <a:t>波摩酒廠秉持超過</a:t>
            </a:r>
            <a:r>
              <a:rPr lang="en-US" altLang="zh-TW" sz="900">
                <a:solidFill>
                  <a:srgbClr val="2D1A06"/>
                </a:solidFill>
                <a:ea typeface="新細明體"/>
                <a:cs typeface="Segoe UI"/>
              </a:rPr>
              <a:t>245</a:t>
            </a:r>
            <a:r>
              <a:rPr lang="zh-TW" sz="900">
                <a:solidFill>
                  <a:srgbClr val="2D1A06"/>
                </a:solidFill>
                <a:latin typeface="Segoe UI"/>
                <a:ea typeface="微軟正黑體"/>
                <a:cs typeface="Segoe UI"/>
              </a:rPr>
              <a:t>年的傳統工藝</a:t>
            </a:r>
            <a:r>
              <a:rPr lang="zh-TW" altLang="en-US" sz="900">
                <a:solidFill>
                  <a:srgbClr val="2D1A06"/>
                </a:solidFill>
                <a:ea typeface="新細明體"/>
                <a:cs typeface="Segoe UI"/>
              </a:rPr>
              <a:t>，</a:t>
            </a:r>
            <a:r>
              <a:rPr lang="zh-TW" sz="900">
                <a:solidFill>
                  <a:srgbClr val="2D1A06"/>
                </a:solidFill>
                <a:latin typeface="Segoe UI"/>
                <a:ea typeface="微軟正黑體"/>
                <a:cs typeface="Segoe UI"/>
              </a:rPr>
              <a:t>融合頂級雪莉橡木桶，推出全新「雪莉桶系列」</a:t>
            </a:r>
            <a:r>
              <a:rPr lang="zh-TW" sz="900">
                <a:solidFill>
                  <a:srgbClr val="2D1A06"/>
                </a:solidFill>
                <a:latin typeface="微軟正黑體"/>
                <a:ea typeface="微軟正黑體"/>
              </a:rPr>
              <a:t> </a:t>
            </a:r>
            <a:endParaRPr lang="zh-TW" sz="1100">
              <a:solidFill>
                <a:srgbClr val="000000"/>
              </a:solidFill>
              <a:latin typeface="微軟正黑體"/>
              <a:ea typeface="微軟正黑體"/>
            </a:endParaRPr>
          </a:p>
          <a:p>
            <a:r>
              <a:rPr lang="zh-TW" sz="900">
                <a:solidFill>
                  <a:srgbClr val="2D1A06"/>
                </a:solidFill>
                <a:latin typeface="Segoe UI"/>
                <a:ea typeface="微軟正黑體"/>
                <a:cs typeface="Segoe UI"/>
              </a:rPr>
              <a:t>將艾雷島的獨特風情與雪莉桶的濃烈熱情完美融合</a:t>
            </a:r>
            <a:r>
              <a:rPr lang="zh-TW" altLang="en-US" sz="900">
                <a:solidFill>
                  <a:srgbClr val="2D1A06"/>
                </a:solidFill>
                <a:ea typeface="新細明體"/>
                <a:cs typeface="Segoe UI"/>
              </a:rPr>
              <a:t>，</a:t>
            </a:r>
            <a:r>
              <a:rPr lang="zh-TW" sz="900">
                <a:solidFill>
                  <a:srgbClr val="2D1A06"/>
                </a:solidFill>
                <a:latin typeface="Segoe UI"/>
                <a:ea typeface="微軟正黑體"/>
                <a:cs typeface="Segoe UI"/>
              </a:rPr>
              <a:t>繼承了品牌極富表現力的風格並將進一步升級</a:t>
            </a:r>
            <a:r>
              <a:rPr lang="zh-TW" sz="900">
                <a:solidFill>
                  <a:srgbClr val="2D1A06"/>
                </a:solidFill>
                <a:latin typeface="微軟正黑體"/>
                <a:ea typeface="微軟正黑體"/>
              </a:rPr>
              <a:t> </a:t>
            </a:r>
          </a:p>
          <a:p>
            <a:r>
              <a:rPr lang="zh-TW" sz="900">
                <a:solidFill>
                  <a:srgbClr val="2D1A06"/>
                </a:solidFill>
                <a:latin typeface="Segoe UI"/>
                <a:ea typeface="微軟正黑體"/>
                <a:cs typeface="Segoe UI"/>
              </a:rPr>
              <a:t>波摩全新雪莉桶系列的發行，展演了頂級西班牙雪莉橡木桶在塑造威士忌的風味及多層次深度中扮演的關鍵角色，同時更彰顯了波摩威士忌的標誌性風格。全新雪莉桶系列包含</a:t>
            </a:r>
            <a:r>
              <a:rPr lang="en-US" altLang="zh-TW" sz="900">
                <a:solidFill>
                  <a:srgbClr val="2D1A06"/>
                </a:solidFill>
                <a:ea typeface="新細明體"/>
                <a:cs typeface="Segoe UI"/>
              </a:rPr>
              <a:t>12</a:t>
            </a:r>
            <a:r>
              <a:rPr lang="zh-TW" sz="900">
                <a:solidFill>
                  <a:srgbClr val="2D1A06"/>
                </a:solidFill>
                <a:latin typeface="Segoe UI"/>
                <a:ea typeface="微軟正黑體"/>
                <a:cs typeface="Segoe UI"/>
              </a:rPr>
              <a:t>年、</a:t>
            </a:r>
            <a:r>
              <a:rPr lang="en-US" altLang="zh-TW" sz="900">
                <a:solidFill>
                  <a:srgbClr val="2D1A06"/>
                </a:solidFill>
                <a:ea typeface="新細明體"/>
                <a:cs typeface="Segoe UI"/>
              </a:rPr>
              <a:t>15</a:t>
            </a:r>
            <a:r>
              <a:rPr lang="zh-TW" sz="900">
                <a:solidFill>
                  <a:srgbClr val="2D1A06"/>
                </a:solidFill>
                <a:latin typeface="Segoe UI"/>
                <a:ea typeface="微軟正黑體"/>
                <a:cs typeface="Segoe UI"/>
              </a:rPr>
              <a:t>年、</a:t>
            </a:r>
            <a:r>
              <a:rPr lang="en-US" altLang="zh-TW" sz="900">
                <a:solidFill>
                  <a:srgbClr val="2D1A06"/>
                </a:solidFill>
                <a:ea typeface="新細明體"/>
                <a:cs typeface="Segoe UI"/>
              </a:rPr>
              <a:t>18</a:t>
            </a:r>
            <a:r>
              <a:rPr lang="zh-TW" sz="900">
                <a:solidFill>
                  <a:srgbClr val="2D1A06"/>
                </a:solidFill>
                <a:latin typeface="Segoe UI"/>
                <a:ea typeface="微軟正黑體"/>
                <a:cs typeface="Segoe UI"/>
              </a:rPr>
              <a:t>年及</a:t>
            </a:r>
            <a:r>
              <a:rPr lang="en-US" altLang="zh-TW" sz="900">
                <a:solidFill>
                  <a:srgbClr val="2D1A06"/>
                </a:solidFill>
                <a:ea typeface="新細明體"/>
                <a:cs typeface="Segoe UI"/>
              </a:rPr>
              <a:t>21</a:t>
            </a:r>
            <a:r>
              <a:rPr lang="zh-TW" sz="900">
                <a:solidFill>
                  <a:srgbClr val="2D1A06"/>
                </a:solidFill>
                <a:latin typeface="Segoe UI"/>
                <a:ea typeface="微軟正黑體"/>
                <a:cs typeface="Segoe UI"/>
              </a:rPr>
              <a:t>年的品項，</a:t>
            </a:r>
            <a:br>
              <a:rPr lang="zh-TW" altLang="en-US" sz="900">
                <a:solidFill>
                  <a:srgbClr val="2D1A06"/>
                </a:solidFill>
                <a:latin typeface="Segoe UI"/>
                <a:ea typeface="微軟正黑體"/>
                <a:cs typeface="Segoe UI"/>
              </a:rPr>
            </a:br>
            <a:r>
              <a:rPr lang="zh-TW" altLang="en-US" sz="900">
                <a:solidFill>
                  <a:srgbClr val="FF0000"/>
                </a:solidFill>
                <a:latin typeface="Segoe UI"/>
                <a:ea typeface="微軟正黑體"/>
                <a:cs typeface="Segoe UI"/>
              </a:rPr>
              <a:t>（斷行）</a:t>
            </a:r>
            <a:r>
              <a:rPr lang="zh-TW" sz="900">
                <a:solidFill>
                  <a:srgbClr val="2D1A06"/>
                </a:solidFill>
                <a:latin typeface="Segoe UI"/>
                <a:ea typeface="微軟正黑體"/>
                <a:cs typeface="Segoe UI"/>
              </a:rPr>
              <a:t>透過兩種初次西班牙橡木雪莉桶的過桶熟成、將成熟西洋梨及烘烤熱帶水果的香甜風味與隱含的煙燻及黑巧克力尾韻完美結合，呈現令人沉浸其中的味覺演出。</a:t>
            </a:r>
            <a:r>
              <a:rPr lang="zh-TW" sz="900">
                <a:solidFill>
                  <a:srgbClr val="2D1A06"/>
                </a:solidFill>
                <a:latin typeface="微軟正黑體"/>
                <a:ea typeface="微軟正黑體"/>
              </a:rPr>
              <a:t> </a:t>
            </a:r>
          </a:p>
          <a:p>
            <a:r>
              <a:rPr lang="zh-TW" sz="900">
                <a:solidFill>
                  <a:srgbClr val="2D1A06"/>
                </a:solidFill>
                <a:latin typeface="Segoe UI"/>
                <a:ea typeface="微軟正黑體"/>
                <a:cs typeface="Segoe UI"/>
              </a:rPr>
              <a:t>相比其它蘇格蘭巨型蒸餾廠，</a:t>
            </a:r>
            <a:r>
              <a:rPr lang="en-US" altLang="zh-TW" sz="900">
                <a:solidFill>
                  <a:srgbClr val="2D1A06"/>
                </a:solidFill>
                <a:ea typeface="新細明體"/>
                <a:cs typeface="Segoe UI"/>
              </a:rPr>
              <a:t> </a:t>
            </a:r>
            <a:r>
              <a:rPr lang="zh-TW" sz="900">
                <a:solidFill>
                  <a:srgbClr val="2D1A06"/>
                </a:solidFill>
                <a:latin typeface="Segoe UI"/>
                <a:ea typeface="微軟正黑體"/>
                <a:cs typeface="Segoe UI"/>
              </a:rPr>
              <a:t>波摩酒廠的年產量相對稀少</a:t>
            </a:r>
            <a:r>
              <a:rPr lang="en-US" altLang="zh-TW" sz="900" strike="sngStrike">
                <a:solidFill>
                  <a:srgbClr val="FF0000"/>
                </a:solidFill>
                <a:ea typeface="新細明體"/>
                <a:cs typeface="Segoe UI"/>
              </a:rPr>
              <a:t>(</a:t>
            </a:r>
            <a:r>
              <a:rPr lang="zh-TW" sz="900" strike="sngStrike">
                <a:solidFill>
                  <a:srgbClr val="FF0000"/>
                </a:solidFill>
                <a:latin typeface="Segoe UI"/>
                <a:ea typeface="微軟正黑體"/>
                <a:cs typeface="Segoe UI"/>
              </a:rPr>
              <a:t>不到蘇格蘭威士忌整體產量</a:t>
            </a:r>
            <a:r>
              <a:rPr lang="en-US" altLang="zh-TW" sz="900" strike="sngStrike">
                <a:solidFill>
                  <a:srgbClr val="FF0000"/>
                </a:solidFill>
                <a:ea typeface="新細明體"/>
                <a:cs typeface="Segoe UI"/>
              </a:rPr>
              <a:t>0.5%)</a:t>
            </a:r>
            <a:r>
              <a:rPr lang="zh-TW" sz="900">
                <a:solidFill>
                  <a:srgbClr val="2D1A06"/>
                </a:solidFill>
                <a:latin typeface="Segoe UI"/>
                <a:ea typeface="微軟正黑體"/>
                <a:cs typeface="Segoe UI"/>
              </a:rPr>
              <a:t>，也讓波摩得以更專注致力於傳統釀酒工藝，使用高比例來自地板發麥的麥芽、</a:t>
            </a:r>
            <a:r>
              <a:rPr lang="zh-TW" sz="900" strike="sngStrike">
                <a:solidFill>
                  <a:srgbClr val="FF0000"/>
                </a:solidFill>
                <a:latin typeface="Segoe UI"/>
                <a:ea typeface="微軟正黑體"/>
                <a:cs typeface="Segoe UI"/>
              </a:rPr>
              <a:t>以自有的酵母菌</a:t>
            </a:r>
            <a:r>
              <a:rPr lang="zh-TW" sz="900">
                <a:solidFill>
                  <a:srgbClr val="2D1A06"/>
                </a:solidFill>
                <a:latin typeface="Segoe UI"/>
                <a:ea typeface="微軟正黑體"/>
                <a:cs typeface="Segoe UI"/>
              </a:rPr>
              <a:t>進行更長時數發酵、</a:t>
            </a:r>
            <a:br>
              <a:rPr lang="zh-TW" altLang="en-US" sz="900">
                <a:solidFill>
                  <a:srgbClr val="2D1A06"/>
                </a:solidFill>
                <a:latin typeface="Segoe UI"/>
                <a:ea typeface="微軟正黑體"/>
                <a:cs typeface="Segoe UI"/>
              </a:rPr>
            </a:br>
            <a:r>
              <a:rPr lang="zh-TW" altLang="en-US" sz="900">
                <a:solidFill>
                  <a:srgbClr val="FF0000"/>
                </a:solidFill>
                <a:latin typeface="Segoe UI"/>
                <a:ea typeface="微軟正黑體"/>
                <a:cs typeface="Segoe UI"/>
              </a:rPr>
              <a:t>（斷行）</a:t>
            </a:r>
            <a:r>
              <a:rPr lang="zh-TW" sz="900">
                <a:solidFill>
                  <a:srgbClr val="2D1A06"/>
                </a:solidFill>
                <a:latin typeface="Segoe UI"/>
                <a:ea typeface="微軟正黑體"/>
                <a:cs typeface="Segoe UI"/>
              </a:rPr>
              <a:t>最後將蒸餾新酒放入僅占酒廠</a:t>
            </a:r>
            <a:r>
              <a:rPr lang="en-US" altLang="zh-TW" sz="900">
                <a:solidFill>
                  <a:srgbClr val="2D1A06"/>
                </a:solidFill>
                <a:ea typeface="新細明體"/>
                <a:cs typeface="Segoe UI"/>
              </a:rPr>
              <a:t>8%</a:t>
            </a:r>
            <a:r>
              <a:rPr lang="zh-TW" sz="900">
                <a:solidFill>
                  <a:srgbClr val="2D1A06"/>
                </a:solidFill>
                <a:latin typeface="Segoe UI"/>
                <a:ea typeface="微軟正黑體"/>
                <a:cs typeface="Segoe UI"/>
              </a:rPr>
              <a:t>庫存的嚴選西班牙雪莉桶進行陳年。</a:t>
            </a:r>
            <a:r>
              <a:rPr lang="zh-TW" sz="900">
                <a:solidFill>
                  <a:srgbClr val="2D1A06"/>
                </a:solidFill>
                <a:latin typeface="微軟正黑體"/>
                <a:ea typeface="微軟正黑體"/>
              </a:rPr>
              <a:t> </a:t>
            </a:r>
          </a:p>
          <a:p>
            <a:r>
              <a:rPr lang="zh-TW" sz="900">
                <a:solidFill>
                  <a:srgbClr val="2D1A06"/>
                </a:solidFill>
                <a:latin typeface="Segoe UI"/>
                <a:ea typeface="微軟正黑體"/>
                <a:cs typeface="Segoe UI"/>
              </a:rPr>
              <a:t>品飲波摩雪莉系列，感受這超過</a:t>
            </a:r>
            <a:r>
              <a:rPr lang="en-US" altLang="zh-TW" sz="900">
                <a:solidFill>
                  <a:srgbClr val="2D1A06"/>
                </a:solidFill>
                <a:ea typeface="新細明體"/>
                <a:cs typeface="Segoe UI"/>
              </a:rPr>
              <a:t>245</a:t>
            </a:r>
            <a:r>
              <a:rPr lang="zh-TW" sz="900">
                <a:solidFill>
                  <a:srgbClr val="2D1A06"/>
                </a:solidFill>
                <a:latin typeface="Segoe UI"/>
                <a:ea typeface="微軟正黑體"/>
                <a:cs typeface="Segoe UI"/>
              </a:rPr>
              <a:t>年的波摩蘇格蘭單一麥芽酒廠獻給當代威士忌愛好者的波瀾之境。</a:t>
            </a:r>
            <a:r>
              <a:rPr lang="zh-TW" sz="900">
                <a:solidFill>
                  <a:srgbClr val="2D1A06"/>
                </a:solidFill>
                <a:latin typeface="微軟正黑體"/>
                <a:ea typeface="微軟正黑體"/>
              </a:rPr>
              <a:t> </a:t>
            </a:r>
          </a:p>
          <a:p>
            <a:endParaRPr lang="zh-TW" altLang="en-US" sz="900">
              <a:solidFill>
                <a:srgbClr val="2D1A06"/>
              </a:solidFill>
              <a:latin typeface="微軟正黑體"/>
              <a:ea typeface="微軟正黑體"/>
            </a:endParaRPr>
          </a:p>
          <a:p>
            <a:r>
              <a:rPr lang="zh-TW" sz="900" strike="sngStrike">
                <a:solidFill>
                  <a:srgbClr val="FF0000"/>
                </a:solidFill>
                <a:latin typeface="Microsoft JhengHei"/>
                <a:ea typeface="Microsoft JhengHei"/>
              </a:rPr>
              <a:t>全新系列包含</a:t>
            </a:r>
            <a:r>
              <a:rPr lang="en-US" altLang="zh-TW" sz="900" strike="sngStrike">
                <a:solidFill>
                  <a:srgbClr val="FF0000"/>
                </a:solidFill>
                <a:latin typeface="Calibri"/>
                <a:ea typeface="微軟正黑體"/>
                <a:cs typeface="Calibri"/>
              </a:rPr>
              <a:t>- 12</a:t>
            </a:r>
            <a:r>
              <a:rPr lang="zh-TW" altLang="en-US" sz="900" strike="sngStrike">
                <a:solidFill>
                  <a:srgbClr val="FF0000"/>
                </a:solidFill>
                <a:latin typeface="Calibri"/>
                <a:ea typeface="微軟正黑體"/>
                <a:cs typeface="Calibri"/>
              </a:rPr>
              <a:t>、</a:t>
            </a:r>
            <a:r>
              <a:rPr lang="en-US" altLang="zh-TW" sz="900" strike="sngStrike">
                <a:solidFill>
                  <a:srgbClr val="FF0000"/>
                </a:solidFill>
                <a:latin typeface="Calibri"/>
                <a:ea typeface="微軟正黑體"/>
                <a:cs typeface="Calibri"/>
              </a:rPr>
              <a:t>15</a:t>
            </a:r>
            <a:r>
              <a:rPr lang="zh-TW" altLang="en-US" sz="900" strike="sngStrike">
                <a:solidFill>
                  <a:srgbClr val="FF0000"/>
                </a:solidFill>
                <a:latin typeface="Calibri"/>
                <a:ea typeface="微軟正黑體"/>
                <a:cs typeface="Calibri"/>
              </a:rPr>
              <a:t>、</a:t>
            </a:r>
            <a:r>
              <a:rPr lang="en-US" altLang="zh-TW" sz="900" strike="sngStrike">
                <a:solidFill>
                  <a:srgbClr val="FF0000"/>
                </a:solidFill>
                <a:latin typeface="Calibri"/>
                <a:ea typeface="微軟正黑體"/>
                <a:cs typeface="Calibri"/>
              </a:rPr>
              <a:t>18</a:t>
            </a:r>
            <a:r>
              <a:rPr lang="zh-TW" altLang="en-US" sz="900" strike="sngStrike">
                <a:solidFill>
                  <a:srgbClr val="FF0000"/>
                </a:solidFill>
                <a:latin typeface="Calibri"/>
                <a:ea typeface="微軟正黑體"/>
                <a:cs typeface="Calibri"/>
              </a:rPr>
              <a:t>、</a:t>
            </a:r>
            <a:r>
              <a:rPr lang="en-US" altLang="zh-TW" sz="900" strike="sngStrike">
                <a:solidFill>
                  <a:srgbClr val="FF0000"/>
                </a:solidFill>
                <a:latin typeface="Calibri"/>
                <a:ea typeface="微軟正黑體"/>
                <a:cs typeface="Calibri"/>
              </a:rPr>
              <a:t>21</a:t>
            </a:r>
            <a:r>
              <a:rPr lang="zh-TW" sz="900" strike="sngStrike">
                <a:solidFill>
                  <a:srgbClr val="FF0000"/>
                </a:solidFill>
                <a:latin typeface="Microsoft JhengHei"/>
                <a:ea typeface="Microsoft JhengHei"/>
              </a:rPr>
              <a:t>。 </a:t>
            </a:r>
            <a:r>
              <a:rPr lang="zh-TW" altLang="en-US" sz="900">
                <a:solidFill>
                  <a:srgbClr val="FF0000"/>
                </a:solidFill>
                <a:latin typeface="Microsoft JhengHei"/>
                <a:ea typeface="Microsoft JhengHei"/>
              </a:rPr>
              <a:t>使用</a:t>
            </a:r>
            <a:r>
              <a:rPr lang="zh-TW" sz="900">
                <a:solidFill>
                  <a:srgbClr val="2D1A06"/>
                </a:solidFill>
                <a:latin typeface="Microsoft JhengHei"/>
                <a:ea typeface="Microsoft JhengHei"/>
              </a:rPr>
              <a:t>雪莉橡木桶熟成是單一麥芽蘇格蘭威士忌的與眾不同之處。而其價值來自雪莉橡木桶熟成創造出豐富的風味，加上世界上一些頂級威士忌都是在雪莉橡木桶熟成</a:t>
            </a:r>
            <a:r>
              <a:rPr lang="en-US" altLang="zh-TW" sz="900">
                <a:solidFill>
                  <a:srgbClr val="2D1A06"/>
                </a:solidFill>
                <a:latin typeface="Calibri"/>
                <a:ea typeface="微軟正黑體"/>
                <a:cs typeface="Calibri"/>
              </a:rPr>
              <a:t> - </a:t>
            </a:r>
            <a:r>
              <a:rPr lang="zh-TW" sz="900">
                <a:solidFill>
                  <a:srgbClr val="2D1A06"/>
                </a:solidFill>
                <a:latin typeface="Microsoft JhengHei"/>
                <a:ea typeface="Microsoft JhengHei"/>
              </a:rPr>
              <a:t>例如</a:t>
            </a:r>
            <a:r>
              <a:rPr lang="en-US" altLang="zh-TW" sz="900">
                <a:solidFill>
                  <a:srgbClr val="2D1A06"/>
                </a:solidFill>
                <a:latin typeface="Calibri"/>
                <a:ea typeface="微軟正黑體"/>
                <a:cs typeface="Calibri"/>
              </a:rPr>
              <a:t> Black Bowmore</a:t>
            </a:r>
            <a:r>
              <a:rPr lang="zh-TW" sz="900">
                <a:solidFill>
                  <a:srgbClr val="2D1A06"/>
                </a:solidFill>
                <a:latin typeface="Microsoft JhengHei"/>
                <a:ea typeface="Microsoft JhengHei"/>
              </a:rPr>
              <a:t>。雪莉橡木桶熟成特別適合波摩酒廠的特色</a:t>
            </a:r>
            <a:r>
              <a:rPr lang="en-US" altLang="zh-TW" sz="900">
                <a:solidFill>
                  <a:srgbClr val="2D1A06"/>
                </a:solidFill>
                <a:latin typeface="Calibri"/>
                <a:ea typeface="微軟正黑體"/>
                <a:cs typeface="Calibri"/>
              </a:rPr>
              <a:t> – </a:t>
            </a:r>
            <a:r>
              <a:rPr lang="zh-TW" sz="900">
                <a:solidFill>
                  <a:srgbClr val="2D1A06"/>
                </a:solidFill>
                <a:latin typeface="Microsoft JhengHei"/>
                <a:ea typeface="Microsoft JhengHei"/>
              </a:rPr>
              <a:t>波摩的煙燻和礦物風味與雪莉酒完美結合，釀造出濃郁、甜美的威士忌</a:t>
            </a:r>
            <a:r>
              <a:rPr lang="zh-TW" altLang="en-US" sz="900">
                <a:solidFill>
                  <a:srgbClr val="2D1A06"/>
                </a:solidFill>
                <a:latin typeface="Calibri"/>
                <a:ea typeface="微軟正黑體"/>
                <a:cs typeface="Calibri"/>
              </a:rPr>
              <a:t>，</a:t>
            </a:r>
            <a:br>
              <a:rPr lang="zh-TW" altLang="en-US" sz="900">
                <a:solidFill>
                  <a:srgbClr val="2D1A06"/>
                </a:solidFill>
                <a:latin typeface="Calibri"/>
                <a:ea typeface="微軟正黑體"/>
                <a:cs typeface="Calibri"/>
              </a:rPr>
            </a:br>
            <a:r>
              <a:rPr lang="zh-TW" altLang="en-US" sz="900">
                <a:solidFill>
                  <a:srgbClr val="FF0000"/>
                </a:solidFill>
                <a:latin typeface="Microsoft JhengHei"/>
                <a:ea typeface="Microsoft JhengHei"/>
              </a:rPr>
              <a:t>（斷行）</a:t>
            </a:r>
            <a:r>
              <a:rPr lang="zh-TW" sz="900">
                <a:solidFill>
                  <a:srgbClr val="2D1A06"/>
                </a:solidFill>
                <a:latin typeface="Microsoft JhengHei"/>
                <a:ea typeface="Microsoft JhengHei"/>
              </a:rPr>
              <a:t>這四款威士忌各自捕捉了不同層次的風味</a:t>
            </a:r>
            <a:r>
              <a:rPr lang="zh-TW" altLang="en-US" sz="900">
                <a:solidFill>
                  <a:srgbClr val="2D1A06"/>
                </a:solidFill>
                <a:latin typeface="Calibri"/>
                <a:ea typeface="微軟正黑體"/>
                <a:cs typeface="Calibri"/>
              </a:rPr>
              <a:t>，</a:t>
            </a:r>
            <a:r>
              <a:rPr lang="zh-TW" sz="900">
                <a:solidFill>
                  <a:srgbClr val="2D1A06"/>
                </a:solidFill>
                <a:latin typeface="Microsoft JhengHei"/>
                <a:ea typeface="Microsoft JhengHei"/>
              </a:rPr>
              <a:t>以令人驚豔的豐富深度與層次凸顯出波摩層層堆疊風味的能力。</a:t>
            </a:r>
            <a:endParaRPr lang="zh-TW">
              <a:solidFill>
                <a:srgbClr val="2D1A06"/>
              </a:solidFill>
              <a:ea typeface="新細明體"/>
              <a:cs typeface="Calibri"/>
            </a:endParaRPr>
          </a:p>
        </p:txBody>
      </p:sp>
      <p:pic>
        <p:nvPicPr>
          <p:cNvPr id="2" name="圖片 1" descr="一張含有 文字, 螢幕擷取畫面, 字型 的圖片&#10;&#10;自動產生的描述">
            <a:extLst>
              <a:ext uri="{FF2B5EF4-FFF2-40B4-BE49-F238E27FC236}">
                <a16:creationId xmlns:a16="http://schemas.microsoft.com/office/drawing/2014/main" id="{005EB20C-9A69-DCFC-B172-93F5CB0D5619}"/>
              </a:ext>
            </a:extLst>
          </p:cNvPr>
          <p:cNvPicPr>
            <a:picLocks noChangeAspect="1"/>
          </p:cNvPicPr>
          <p:nvPr/>
        </p:nvPicPr>
        <p:blipFill>
          <a:blip r:embed="rId3"/>
          <a:stretch>
            <a:fillRect/>
          </a:stretch>
        </p:blipFill>
        <p:spPr>
          <a:xfrm>
            <a:off x="573249" y="953755"/>
            <a:ext cx="5068348" cy="2678470"/>
          </a:xfrm>
          <a:prstGeom prst="rect">
            <a:avLst/>
          </a:prstGeom>
        </p:spPr>
      </p:pic>
    </p:spTree>
    <p:extLst>
      <p:ext uri="{BB962C8B-B14F-4D97-AF65-F5344CB8AC3E}">
        <p14:creationId xmlns:p14="http://schemas.microsoft.com/office/powerpoint/2010/main" val="272342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C4064A7-C461-A5C9-E4AA-2446947F5E4C}"/>
              </a:ext>
            </a:extLst>
          </p:cNvPr>
          <p:cNvSpPr>
            <a:spLocks noGrp="1"/>
          </p:cNvSpPr>
          <p:nvPr>
            <p:ph type="sldNum" sz="quarter" idx="12"/>
          </p:nvPr>
        </p:nvSpPr>
        <p:spPr/>
        <p:txBody>
          <a:bodyPr/>
          <a:lstStyle/>
          <a:p>
            <a:fld id="{406C4B99-FF5A-8B47-B3FD-4B793E5DBDAF}" type="slidenum">
              <a:rPr kumimoji="1" lang="zh-TW" altLang="en-US" smtClean="0"/>
              <a:t>4</a:t>
            </a:fld>
            <a:endParaRPr kumimoji="1" lang="zh-TW" altLang="en-US"/>
          </a:p>
        </p:txBody>
      </p:sp>
      <p:sp>
        <p:nvSpPr>
          <p:cNvPr id="26" name="文字方塊 14">
            <a:extLst>
              <a:ext uri="{FF2B5EF4-FFF2-40B4-BE49-F238E27FC236}">
                <a16:creationId xmlns:a16="http://schemas.microsoft.com/office/drawing/2014/main" id="{DD536F13-7660-4286-DF31-9960BC264663}"/>
              </a:ext>
            </a:extLst>
          </p:cNvPr>
          <p:cNvSpPr txBox="1"/>
          <p:nvPr/>
        </p:nvSpPr>
        <p:spPr>
          <a:xfrm>
            <a:off x="427809" y="467370"/>
            <a:ext cx="6998941" cy="307777"/>
          </a:xfrm>
          <a:prstGeom prst="rect">
            <a:avLst/>
          </a:prstGeom>
          <a:noFill/>
        </p:spPr>
        <p:txBody>
          <a:bodyPr wrap="square" lIns="91440" tIns="45720" rIns="91440" bIns="45720" rtlCol="0" anchor="t">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eriod"/>
            </a:pPr>
            <a:r>
              <a:rPr kumimoji="1" lang="en-US" sz="1400" err="1">
                <a:solidFill>
                  <a:srgbClr val="212121"/>
                </a:solidFill>
                <a:latin typeface="Microsoft JhengHei"/>
                <a:ea typeface="Microsoft JhengHei"/>
              </a:rPr>
              <a:t>文字有調整</a:t>
            </a:r>
            <a:r>
              <a:rPr kumimoji="1" lang="en-US" sz="1400">
                <a:solidFill>
                  <a:srgbClr val="212121"/>
                </a:solidFill>
                <a:latin typeface="Microsoft JhengHei"/>
                <a:ea typeface="Microsoft JhengHei"/>
              </a:rPr>
              <a:t>，</a:t>
            </a:r>
            <a:r>
              <a:rPr kumimoji="1" lang="zh-TW" altLang="en-US" sz="1400">
                <a:solidFill>
                  <a:srgbClr val="212121"/>
                </a:solidFill>
                <a:latin typeface="Microsoft JhengHei"/>
                <a:ea typeface="Microsoft JhengHei"/>
              </a:rPr>
              <a:t>請協助修改文字，以及下圖紅色部分需新增斷行：</a:t>
            </a:r>
            <a:r>
              <a:rPr kumimoji="1" lang="en-US" sz="1400">
                <a:latin typeface="Microsoft JhengHei"/>
                <a:ea typeface="Microsoft JhengHei"/>
                <a:hlinkClick r:id="rId2"/>
              </a:rPr>
              <a:t>官網文字更新</a:t>
            </a:r>
            <a:endParaRPr lang="zh-TW">
              <a:cs typeface="Calibri" panose="020F0502020204030204"/>
            </a:endParaRPr>
          </a:p>
        </p:txBody>
      </p:sp>
      <p:sp>
        <p:nvSpPr>
          <p:cNvPr id="5" name="文字方塊 4">
            <a:extLst>
              <a:ext uri="{FF2B5EF4-FFF2-40B4-BE49-F238E27FC236}">
                <a16:creationId xmlns:a16="http://schemas.microsoft.com/office/drawing/2014/main" id="{6D0DD36E-4AD2-E261-A59D-42A49CD6B430}"/>
              </a:ext>
            </a:extLst>
          </p:cNvPr>
          <p:cNvSpPr txBox="1"/>
          <p:nvPr/>
        </p:nvSpPr>
        <p:spPr>
          <a:xfrm>
            <a:off x="571850" y="4018327"/>
            <a:ext cx="522494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1100" b="1">
                <a:solidFill>
                  <a:srgbClr val="2D1A06"/>
                </a:solidFill>
                <a:latin typeface="Segoe UI"/>
                <a:ea typeface="微軟正黑體"/>
                <a:cs typeface="Segoe UI"/>
              </a:rPr>
              <a:t>全新</a:t>
            </a:r>
            <a:r>
              <a:rPr lang="zh-TW" altLang="en-US" sz="1100" b="1">
                <a:solidFill>
                  <a:srgbClr val="2D1A06"/>
                </a:solidFill>
                <a:latin typeface="Segoe UI"/>
                <a:ea typeface="微軟正黑體"/>
                <a:cs typeface="Segoe UI"/>
              </a:rPr>
              <a:t>包裝設計</a:t>
            </a:r>
            <a:endParaRPr lang="zh-TW">
              <a:solidFill>
                <a:srgbClr val="2D1A06"/>
              </a:solidFill>
              <a:ea typeface="新細明體"/>
              <a:cs typeface="Calibri"/>
            </a:endParaRPr>
          </a:p>
        </p:txBody>
      </p:sp>
      <p:sp>
        <p:nvSpPr>
          <p:cNvPr id="6" name="文字方塊 5">
            <a:extLst>
              <a:ext uri="{FF2B5EF4-FFF2-40B4-BE49-F238E27FC236}">
                <a16:creationId xmlns:a16="http://schemas.microsoft.com/office/drawing/2014/main" id="{695A82A8-6D2B-BD8D-1CAB-D74F607682F1}"/>
              </a:ext>
            </a:extLst>
          </p:cNvPr>
          <p:cNvSpPr txBox="1"/>
          <p:nvPr/>
        </p:nvSpPr>
        <p:spPr>
          <a:xfrm>
            <a:off x="2260532" y="4020201"/>
            <a:ext cx="86635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900">
                <a:solidFill>
                  <a:srgbClr val="2D1A06"/>
                </a:solidFill>
                <a:ea typeface="+mn-lt"/>
                <a:cs typeface="+mn-lt"/>
              </a:rPr>
              <a:t>全新包裝的酒瓶設計，源自於波摩酒液本身的表現力和層次感，</a:t>
            </a:r>
            <a:endParaRPr lang="zh-TW">
              <a:solidFill>
                <a:srgbClr val="000000"/>
              </a:solidFill>
              <a:ea typeface="新細明體" panose="02020500000000000000" pitchFamily="18" charset="-120"/>
              <a:cs typeface="+mn-lt"/>
            </a:endParaRPr>
          </a:p>
          <a:p>
            <a:r>
              <a:rPr lang="zh-TW" altLang="en-US" sz="900">
                <a:solidFill>
                  <a:srgbClr val="FF0000"/>
                </a:solidFill>
                <a:ea typeface="+mn-lt"/>
                <a:cs typeface="+mn-lt"/>
              </a:rPr>
              <a:t>（斷行）</a:t>
            </a:r>
            <a:r>
              <a:rPr lang="zh-TW" altLang="en-US" sz="900">
                <a:solidFill>
                  <a:srgbClr val="2D1A06"/>
                </a:solidFill>
                <a:ea typeface="+mn-lt"/>
                <a:cs typeface="+mn-lt"/>
              </a:rPr>
              <a:t>黑色浮雕的線條設計，呈現出每款波摩單一麥芽威士忌的多層次風味，</a:t>
            </a:r>
            <a:endParaRPr lang="zh-TW">
              <a:solidFill>
                <a:srgbClr val="000000"/>
              </a:solidFill>
              <a:ea typeface="新細明體" panose="02020500000000000000" pitchFamily="18" charset="-120"/>
              <a:cs typeface="+mn-lt"/>
            </a:endParaRPr>
          </a:p>
          <a:p>
            <a:r>
              <a:rPr lang="zh-TW" altLang="en-US" sz="900">
                <a:solidFill>
                  <a:srgbClr val="FF0000"/>
                </a:solidFill>
                <a:ea typeface="+mn-lt"/>
                <a:cs typeface="+mn-lt"/>
              </a:rPr>
              <a:t>（斷行）</a:t>
            </a:r>
            <a:r>
              <a:rPr lang="zh-TW" altLang="en-US" sz="900">
                <a:solidFill>
                  <a:srgbClr val="2D1A06"/>
                </a:solidFill>
                <a:ea typeface="+mn-lt"/>
                <a:cs typeface="+mn-lt"/>
              </a:rPr>
              <a:t>而大膽的紅色漩渦則代表了珍稀的</a:t>
            </a:r>
            <a:r>
              <a:rPr lang="zh-TW" altLang="en-US" sz="900">
                <a:solidFill>
                  <a:srgbClr val="FF0000"/>
                </a:solidFill>
                <a:ea typeface="+mn-lt"/>
                <a:cs typeface="+mn-lt"/>
              </a:rPr>
              <a:t>雪莉</a:t>
            </a:r>
            <a:r>
              <a:rPr lang="zh-TW" altLang="en-US" sz="900">
                <a:solidFill>
                  <a:srgbClr val="2D1A06"/>
                </a:solidFill>
                <a:ea typeface="+mn-lt"/>
                <a:cs typeface="+mn-lt"/>
              </a:rPr>
              <a:t>橡木桶熟成。 雪莉桶系列的所有酒款都有波摩酒廠全新的海龍設計，向艾雷島當地的海龍傳說</a:t>
            </a:r>
            <a:r>
              <a:rPr lang="en-US" altLang="zh-TW" sz="900">
                <a:solidFill>
                  <a:srgbClr val="2D1A06"/>
                </a:solidFill>
                <a:ea typeface="+mn-lt"/>
                <a:cs typeface="+mn-lt"/>
              </a:rPr>
              <a:t>Kranna</a:t>
            </a:r>
            <a:r>
              <a:rPr lang="zh-TW" altLang="en-US" sz="900">
                <a:solidFill>
                  <a:srgbClr val="2D1A06"/>
                </a:solidFill>
                <a:ea typeface="+mn-lt"/>
                <a:cs typeface="+mn-lt"/>
              </a:rPr>
              <a:t> </a:t>
            </a:r>
            <a:r>
              <a:rPr lang="en-US" altLang="zh-TW" sz="900">
                <a:solidFill>
                  <a:srgbClr val="2D1A06"/>
                </a:solidFill>
                <a:ea typeface="+mn-lt"/>
                <a:cs typeface="+mn-lt"/>
              </a:rPr>
              <a:t>Dubh</a:t>
            </a:r>
            <a:r>
              <a:rPr lang="zh-TW" altLang="en-US" sz="900">
                <a:solidFill>
                  <a:srgbClr val="2D1A06"/>
                </a:solidFill>
                <a:ea typeface="+mn-lt"/>
                <a:cs typeface="+mn-lt"/>
              </a:rPr>
              <a:t>致敬。</a:t>
            </a:r>
            <a:endParaRPr lang="zh-TW">
              <a:solidFill>
                <a:srgbClr val="000000"/>
              </a:solidFill>
              <a:ea typeface="新細明體" panose="02020500000000000000" pitchFamily="18" charset="-120"/>
              <a:cs typeface="+mn-lt"/>
            </a:endParaRPr>
          </a:p>
          <a:p>
            <a:r>
              <a:rPr lang="zh-TW" altLang="en-US" sz="900">
                <a:solidFill>
                  <a:srgbClr val="FF0000"/>
                </a:solidFill>
                <a:ea typeface="+mn-lt"/>
                <a:cs typeface="+mn-lt"/>
              </a:rPr>
              <a:t>（斷行）</a:t>
            </a:r>
            <a:r>
              <a:rPr lang="zh-TW" altLang="en-US" sz="900">
                <a:solidFill>
                  <a:srgbClr val="2D1A06"/>
                </a:solidFill>
                <a:ea typeface="+mn-lt"/>
                <a:cs typeface="+mn-lt"/>
              </a:rPr>
              <a:t>據說 </a:t>
            </a:r>
            <a:r>
              <a:rPr lang="en-US" altLang="zh-TW" sz="900">
                <a:solidFill>
                  <a:srgbClr val="2D1A06"/>
                </a:solidFill>
                <a:ea typeface="+mn-lt"/>
                <a:cs typeface="+mn-lt"/>
              </a:rPr>
              <a:t>Kranna</a:t>
            </a:r>
            <a:r>
              <a:rPr lang="zh-TW" altLang="en-US" sz="900">
                <a:solidFill>
                  <a:srgbClr val="2D1A06"/>
                </a:solidFill>
                <a:ea typeface="+mn-lt"/>
                <a:cs typeface="+mn-lt"/>
              </a:rPr>
              <a:t> </a:t>
            </a:r>
            <a:r>
              <a:rPr lang="en-US" altLang="zh-TW" sz="900">
                <a:solidFill>
                  <a:srgbClr val="2D1A06"/>
                </a:solidFill>
                <a:ea typeface="+mn-lt"/>
                <a:cs typeface="+mn-lt"/>
              </a:rPr>
              <a:t>Dubh</a:t>
            </a:r>
            <a:r>
              <a:rPr lang="zh-TW" altLang="en-US" sz="900">
                <a:solidFill>
                  <a:srgbClr val="2D1A06"/>
                </a:solidFill>
                <a:ea typeface="+mn-lt"/>
                <a:cs typeface="+mn-lt"/>
              </a:rPr>
              <a:t> 是住在 </a:t>
            </a:r>
            <a:r>
              <a:rPr lang="en-US" altLang="zh-TW" sz="900">
                <a:solidFill>
                  <a:srgbClr val="2D1A06"/>
                </a:solidFill>
                <a:ea typeface="+mn-lt"/>
                <a:cs typeface="+mn-lt"/>
              </a:rPr>
              <a:t>Loch</a:t>
            </a:r>
            <a:r>
              <a:rPr lang="zh-TW" altLang="en-US" sz="900">
                <a:solidFill>
                  <a:srgbClr val="2D1A06"/>
                </a:solidFill>
                <a:ea typeface="+mn-lt"/>
                <a:cs typeface="+mn-lt"/>
              </a:rPr>
              <a:t> </a:t>
            </a:r>
            <a:r>
              <a:rPr lang="en-US" altLang="zh-TW" sz="900" err="1">
                <a:solidFill>
                  <a:srgbClr val="2D1A06"/>
                </a:solidFill>
                <a:ea typeface="+mn-lt"/>
                <a:cs typeface="+mn-lt"/>
              </a:rPr>
              <a:t>Indaal</a:t>
            </a:r>
            <a:r>
              <a:rPr lang="zh-TW" altLang="en-US" sz="900">
                <a:solidFill>
                  <a:srgbClr val="2D1A06"/>
                </a:solidFill>
                <a:ea typeface="+mn-lt"/>
                <a:cs typeface="+mn-lt"/>
              </a:rPr>
              <a:t> 的海龍，這隻迷人、會變形的怪獸從深海中捲起神秘的力量，</a:t>
            </a:r>
            <a:endParaRPr lang="zh-TW">
              <a:solidFill>
                <a:srgbClr val="000000"/>
              </a:solidFill>
              <a:ea typeface="新細明體"/>
              <a:cs typeface="+mn-lt"/>
            </a:endParaRPr>
          </a:p>
          <a:p>
            <a:r>
              <a:rPr lang="zh-TW" altLang="en-US" sz="900">
                <a:solidFill>
                  <a:srgbClr val="FF0000"/>
                </a:solidFill>
                <a:ea typeface="+mn-lt"/>
                <a:cs typeface="+mn-lt"/>
              </a:rPr>
              <a:t>（斷行）</a:t>
            </a:r>
            <a:r>
              <a:rPr lang="zh-TW" altLang="en-US" sz="900">
                <a:solidFill>
                  <a:srgbClr val="2D1A06"/>
                </a:solidFill>
                <a:ea typeface="+mn-lt"/>
                <a:cs typeface="+mn-lt"/>
              </a:rPr>
              <a:t>將艾雷島超越感官的魅力與全世界連結在一起，也為波摩酒廠注入了全新生命，展現出面對未來的強大信念。</a:t>
            </a:r>
            <a:endParaRPr lang="zh-TW">
              <a:solidFill>
                <a:srgbClr val="000000"/>
              </a:solidFill>
              <a:ea typeface="新細明體"/>
              <a:cs typeface="+mn-lt"/>
            </a:endParaRPr>
          </a:p>
          <a:p>
            <a:r>
              <a:rPr lang="zh-TW" altLang="en-US" sz="900">
                <a:solidFill>
                  <a:srgbClr val="FF0000"/>
                </a:solidFill>
                <a:ea typeface="+mn-lt"/>
                <a:cs typeface="+mn-lt"/>
              </a:rPr>
              <a:t>（斷行）</a:t>
            </a:r>
            <a:r>
              <a:rPr lang="zh-TW" altLang="en-US" sz="900">
                <a:solidFill>
                  <a:srgbClr val="2D1A06"/>
                </a:solidFill>
                <a:ea typeface="+mn-lt"/>
                <a:cs typeface="+mn-lt"/>
              </a:rPr>
              <a:t>海龍是 波摩酒廠對於傳統製酒工藝的堅持 以及 最高威士忌品質的追求 的精神標誌。</a:t>
            </a:r>
            <a:endParaRPr lang="zh-TW">
              <a:ea typeface="新細明體"/>
              <a:cs typeface="Calibri"/>
            </a:endParaRPr>
          </a:p>
        </p:txBody>
      </p:sp>
      <p:pic>
        <p:nvPicPr>
          <p:cNvPr id="3" name="圖片 2" descr="一張含有 文字, 螢幕擷取畫面, 字型 的圖片&#10;&#10;自動產生的描述">
            <a:extLst>
              <a:ext uri="{FF2B5EF4-FFF2-40B4-BE49-F238E27FC236}">
                <a16:creationId xmlns:a16="http://schemas.microsoft.com/office/drawing/2014/main" id="{FC7F970C-6FD4-6C8B-1FEB-C0A412FB90DD}"/>
              </a:ext>
            </a:extLst>
          </p:cNvPr>
          <p:cNvPicPr>
            <a:picLocks noChangeAspect="1"/>
          </p:cNvPicPr>
          <p:nvPr/>
        </p:nvPicPr>
        <p:blipFill>
          <a:blip r:embed="rId3"/>
          <a:srcRect l="7176" t="16763" r="6638" b="19669"/>
          <a:stretch/>
        </p:blipFill>
        <p:spPr>
          <a:xfrm>
            <a:off x="570262" y="1173889"/>
            <a:ext cx="6253588" cy="1328030"/>
          </a:xfrm>
          <a:prstGeom prst="rect">
            <a:avLst/>
          </a:prstGeom>
        </p:spPr>
      </p:pic>
    </p:spTree>
    <p:extLst>
      <p:ext uri="{BB962C8B-B14F-4D97-AF65-F5344CB8AC3E}">
        <p14:creationId xmlns:p14="http://schemas.microsoft.com/office/powerpoint/2010/main" val="225382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C4064A7-C461-A5C9-E4AA-2446947F5E4C}"/>
              </a:ext>
            </a:extLst>
          </p:cNvPr>
          <p:cNvSpPr>
            <a:spLocks noGrp="1"/>
          </p:cNvSpPr>
          <p:nvPr>
            <p:ph type="sldNum" sz="quarter" idx="12"/>
          </p:nvPr>
        </p:nvSpPr>
        <p:spPr/>
        <p:txBody>
          <a:bodyPr/>
          <a:lstStyle/>
          <a:p>
            <a:fld id="{406C4B99-FF5A-8B47-B3FD-4B793E5DBDAF}" type="slidenum">
              <a:rPr kumimoji="1" lang="zh-TW" altLang="en-US" smtClean="0"/>
              <a:t>5</a:t>
            </a:fld>
            <a:endParaRPr kumimoji="1" lang="zh-TW" altLang="en-US"/>
          </a:p>
        </p:txBody>
      </p:sp>
      <p:sp>
        <p:nvSpPr>
          <p:cNvPr id="26" name="文字方塊 14">
            <a:extLst>
              <a:ext uri="{FF2B5EF4-FFF2-40B4-BE49-F238E27FC236}">
                <a16:creationId xmlns:a16="http://schemas.microsoft.com/office/drawing/2014/main" id="{DD536F13-7660-4286-DF31-9960BC264663}"/>
              </a:ext>
            </a:extLst>
          </p:cNvPr>
          <p:cNvSpPr txBox="1"/>
          <p:nvPr/>
        </p:nvSpPr>
        <p:spPr>
          <a:xfrm>
            <a:off x="427809" y="467370"/>
            <a:ext cx="6998941" cy="307777"/>
          </a:xfrm>
          <a:prstGeom prst="rect">
            <a:avLst/>
          </a:prstGeom>
          <a:noFill/>
        </p:spPr>
        <p:txBody>
          <a:bodyPr wrap="square" lIns="91440" tIns="45720" rIns="91440" bIns="45720" rtlCol="0" anchor="t">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eriod"/>
            </a:pPr>
            <a:r>
              <a:rPr kumimoji="1" lang="en-US" sz="1400" err="1">
                <a:solidFill>
                  <a:srgbClr val="212121"/>
                </a:solidFill>
                <a:latin typeface="Microsoft JhengHei"/>
                <a:ea typeface="Microsoft JhengHei"/>
              </a:rPr>
              <a:t>文字有調整，需請協助修改文字</a:t>
            </a:r>
            <a:r>
              <a:rPr kumimoji="1" lang="zh-TW" altLang="en-US" sz="1400">
                <a:solidFill>
                  <a:srgbClr val="212121"/>
                </a:solidFill>
                <a:latin typeface="Microsoft JhengHei"/>
                <a:ea typeface="Microsoft JhengHei"/>
              </a:rPr>
              <a:t>：</a:t>
            </a:r>
            <a:r>
              <a:rPr kumimoji="1" lang="en-US" sz="1400">
                <a:latin typeface="Microsoft JhengHei"/>
                <a:ea typeface="Microsoft JhengHei"/>
                <a:hlinkClick r:id="rId2"/>
              </a:rPr>
              <a:t>官網文字更新</a:t>
            </a:r>
            <a:endParaRPr lang="zh-TW">
              <a:cs typeface="Calibri" panose="020F0502020204030204"/>
            </a:endParaRPr>
          </a:p>
        </p:txBody>
      </p:sp>
      <p:sp>
        <p:nvSpPr>
          <p:cNvPr id="3" name="文字方塊 2">
            <a:extLst>
              <a:ext uri="{FF2B5EF4-FFF2-40B4-BE49-F238E27FC236}">
                <a16:creationId xmlns:a16="http://schemas.microsoft.com/office/drawing/2014/main" id="{38ACD631-3B4B-7BA5-10A0-5EE449BDAC83}"/>
              </a:ext>
            </a:extLst>
          </p:cNvPr>
          <p:cNvSpPr txBox="1"/>
          <p:nvPr/>
        </p:nvSpPr>
        <p:spPr>
          <a:xfrm>
            <a:off x="718008" y="4991493"/>
            <a:ext cx="7888663" cy="8156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1100" b="1">
                <a:solidFill>
                  <a:srgbClr val="2D1A06"/>
                </a:solidFill>
                <a:latin typeface="Segoe UI"/>
                <a:ea typeface="微軟正黑體"/>
                <a:cs typeface="Segoe UI"/>
              </a:rPr>
              <a:t>海龍城窖</a:t>
            </a:r>
            <a:r>
              <a:rPr lang="zh-TW" sz="1100">
                <a:solidFill>
                  <a:srgbClr val="2D1A06"/>
                </a:solidFill>
                <a:latin typeface="微軟正黑體"/>
                <a:ea typeface="微軟正黑體"/>
              </a:rPr>
              <a:t> </a:t>
            </a:r>
          </a:p>
          <a:p>
            <a:r>
              <a:rPr lang="zh-TW" sz="900">
                <a:solidFill>
                  <a:srgbClr val="2D1A06"/>
                </a:solidFill>
                <a:latin typeface="Segoe UI"/>
                <a:ea typeface="微軟正黑體"/>
                <a:cs typeface="Segoe UI"/>
              </a:rPr>
              <a:t>誠摯邀請你跟著波摩</a:t>
            </a:r>
            <a:r>
              <a:rPr lang="zh-TW" sz="900" strike="sngStrike">
                <a:solidFill>
                  <a:srgbClr val="FF0000"/>
                </a:solidFill>
                <a:latin typeface="Segoe UI"/>
                <a:ea typeface="微軟正黑體"/>
                <a:cs typeface="Segoe UI"/>
              </a:rPr>
              <a:t>海龍</a:t>
            </a:r>
            <a:r>
              <a:rPr lang="zh-TW" sz="900">
                <a:solidFill>
                  <a:srgbClr val="2D1A06"/>
                </a:solidFill>
                <a:latin typeface="Segoe UI"/>
                <a:ea typeface="微軟正黑體"/>
                <a:cs typeface="Segoe UI"/>
              </a:rPr>
              <a:t>來到限時打造的</a:t>
            </a:r>
            <a:r>
              <a:rPr lang="en-US" altLang="zh-TW" sz="900">
                <a:solidFill>
                  <a:srgbClr val="2D1A06"/>
                </a:solidFill>
                <a:ea typeface="新細明體"/>
                <a:cs typeface="Segoe UI"/>
              </a:rPr>
              <a:t>"</a:t>
            </a:r>
            <a:r>
              <a:rPr lang="zh-TW" sz="900">
                <a:solidFill>
                  <a:srgbClr val="2D1A06"/>
                </a:solidFill>
                <a:latin typeface="Segoe UI"/>
                <a:ea typeface="微軟正黑體"/>
                <a:cs typeface="Segoe UI"/>
              </a:rPr>
              <a:t>海龍城窖</a:t>
            </a:r>
            <a:r>
              <a:rPr lang="en-US" altLang="zh-TW" sz="900">
                <a:solidFill>
                  <a:srgbClr val="2D1A06"/>
                </a:solidFill>
                <a:ea typeface="新細明體"/>
                <a:cs typeface="Segoe UI"/>
              </a:rPr>
              <a:t>"</a:t>
            </a:r>
            <a:r>
              <a:rPr lang="zh-TW" sz="900">
                <a:solidFill>
                  <a:srgbClr val="2D1A06"/>
                </a:solidFill>
                <a:latin typeface="Segoe UI"/>
                <a:ea typeface="微軟正黑體"/>
                <a:cs typeface="Segoe UI"/>
              </a:rPr>
              <a:t>，探索艾雷島神秘</a:t>
            </a:r>
            <a:r>
              <a:rPr lang="zh-TW" sz="900" strike="sngStrike">
                <a:solidFill>
                  <a:srgbClr val="FF0000"/>
                </a:solidFill>
                <a:latin typeface="Segoe UI"/>
                <a:ea typeface="微軟正黑體"/>
                <a:cs typeface="Segoe UI"/>
              </a:rPr>
              <a:t>深海裡</a:t>
            </a:r>
            <a:r>
              <a:rPr lang="zh-TW" altLang="en-US" sz="900" strike="sngStrike">
                <a:solidFill>
                  <a:srgbClr val="FF0000"/>
                </a:solidFill>
                <a:ea typeface="新細明體"/>
                <a:cs typeface="Segoe UI"/>
              </a:rPr>
              <a:t>，</a:t>
            </a:r>
            <a:r>
              <a:rPr lang="zh-TW" sz="900">
                <a:solidFill>
                  <a:srgbClr val="2D1A06"/>
                </a:solidFill>
                <a:latin typeface="Segoe UI"/>
                <a:ea typeface="微軟正黑體"/>
                <a:cs typeface="Segoe UI"/>
              </a:rPr>
              <a:t>海龍保護的寶藏波摩，感受品牌所帶來的波瀾之境。</a:t>
            </a:r>
            <a:r>
              <a:rPr lang="zh-TW" sz="900">
                <a:solidFill>
                  <a:srgbClr val="2D1A06"/>
                </a:solidFill>
                <a:latin typeface="微軟正黑體"/>
                <a:ea typeface="微軟正黑體"/>
              </a:rPr>
              <a:t> </a:t>
            </a:r>
          </a:p>
          <a:p>
            <a:r>
              <a:rPr lang="zh-TW" sz="900">
                <a:solidFill>
                  <a:srgbClr val="2D1A06"/>
                </a:solidFill>
                <a:latin typeface="Segoe UI"/>
                <a:ea typeface="微軟正黑體"/>
                <a:cs typeface="Segoe UI"/>
              </a:rPr>
              <a:t>活動日期：</a:t>
            </a:r>
            <a:r>
              <a:rPr lang="en-US" altLang="zh-TW" sz="900">
                <a:solidFill>
                  <a:srgbClr val="2D1A06"/>
                </a:solidFill>
                <a:ea typeface="新細明體"/>
                <a:cs typeface="Segoe UI"/>
              </a:rPr>
              <a:t>2025 / 1 / 25 (</a:t>
            </a:r>
            <a:r>
              <a:rPr lang="zh-TW" sz="900">
                <a:solidFill>
                  <a:srgbClr val="2D1A06"/>
                </a:solidFill>
                <a:latin typeface="Segoe UI"/>
                <a:ea typeface="微軟正黑體"/>
                <a:cs typeface="Segoe UI"/>
              </a:rPr>
              <a:t>週六</a:t>
            </a:r>
            <a:r>
              <a:rPr lang="en-US" altLang="zh-TW" sz="900">
                <a:solidFill>
                  <a:srgbClr val="2D1A06"/>
                </a:solidFill>
                <a:ea typeface="新細明體"/>
                <a:cs typeface="Segoe UI"/>
              </a:rPr>
              <a:t>)</a:t>
            </a:r>
            <a:r>
              <a:rPr lang="zh-TW" altLang="en-US" sz="900">
                <a:solidFill>
                  <a:srgbClr val="2D1A06"/>
                </a:solidFill>
                <a:ea typeface="新細明體"/>
                <a:cs typeface="Segoe UI"/>
              </a:rPr>
              <a:t>、</a:t>
            </a:r>
            <a:r>
              <a:rPr lang="en-US" altLang="zh-TW" sz="900">
                <a:solidFill>
                  <a:srgbClr val="2D1A06"/>
                </a:solidFill>
                <a:ea typeface="新細明體"/>
                <a:cs typeface="Segoe UI"/>
              </a:rPr>
              <a:t>2025 / 1 / 26 (</a:t>
            </a:r>
            <a:r>
              <a:rPr lang="zh-TW" sz="900">
                <a:solidFill>
                  <a:srgbClr val="2D1A06"/>
                </a:solidFill>
                <a:latin typeface="Segoe UI"/>
                <a:ea typeface="微軟正黑體"/>
                <a:cs typeface="Segoe UI"/>
              </a:rPr>
              <a:t>週日</a:t>
            </a:r>
            <a:r>
              <a:rPr lang="en-US" altLang="zh-TW" sz="900">
                <a:solidFill>
                  <a:srgbClr val="2D1A06"/>
                </a:solidFill>
                <a:ea typeface="新細明體"/>
                <a:cs typeface="Segoe UI"/>
              </a:rPr>
              <a:t>)</a:t>
            </a:r>
            <a:r>
              <a:rPr lang="zh-TW" sz="900">
                <a:solidFill>
                  <a:srgbClr val="2D1A06"/>
                </a:solidFill>
                <a:ea typeface="新細明體"/>
                <a:cs typeface="Calibri"/>
              </a:rPr>
              <a:t> </a:t>
            </a:r>
          </a:p>
          <a:p>
            <a:r>
              <a:rPr lang="zh-TW" sz="900">
                <a:solidFill>
                  <a:srgbClr val="2D1A06"/>
                </a:solidFill>
                <a:latin typeface="Segoe UI"/>
                <a:ea typeface="微軟正黑體"/>
                <a:cs typeface="Segoe UI"/>
              </a:rPr>
              <a:t>活動時間：</a:t>
            </a:r>
            <a:r>
              <a:rPr lang="en-US" altLang="zh-TW" sz="900">
                <a:solidFill>
                  <a:srgbClr val="2D1A06"/>
                </a:solidFill>
                <a:ea typeface="新細明體"/>
                <a:cs typeface="Segoe UI"/>
              </a:rPr>
              <a:t>13:00-21:00</a:t>
            </a:r>
            <a:r>
              <a:rPr lang="zh-TW" sz="900">
                <a:solidFill>
                  <a:srgbClr val="2D1A06"/>
                </a:solidFill>
                <a:ea typeface="新細明體"/>
                <a:cs typeface="Calibri"/>
              </a:rPr>
              <a:t> </a:t>
            </a:r>
          </a:p>
          <a:p>
            <a:r>
              <a:rPr lang="zh-TW" sz="900">
                <a:solidFill>
                  <a:srgbClr val="2D1A06"/>
                </a:solidFill>
                <a:latin typeface="Segoe UI"/>
                <a:ea typeface="微軟正黑體"/>
                <a:cs typeface="Segoe UI"/>
              </a:rPr>
              <a:t>活動地點：</a:t>
            </a:r>
            <a:r>
              <a:rPr lang="en-US" altLang="zh-TW" sz="900">
                <a:solidFill>
                  <a:srgbClr val="2D1A06"/>
                </a:solidFill>
                <a:ea typeface="新細明體"/>
                <a:cs typeface="Segoe UI"/>
              </a:rPr>
              <a:t> BELLAVITA 1F Plaza</a:t>
            </a:r>
            <a:r>
              <a:rPr lang="zh-TW" sz="900">
                <a:solidFill>
                  <a:srgbClr val="2D1A06"/>
                </a:solidFill>
                <a:ea typeface="新細明體"/>
                <a:cs typeface="Calibri"/>
              </a:rPr>
              <a:t> </a:t>
            </a:r>
          </a:p>
        </p:txBody>
      </p:sp>
      <p:pic>
        <p:nvPicPr>
          <p:cNvPr id="5" name="圖片 4" descr="一張含有 文字, 螢幕擷取畫面, 傢俱, 電腦遊戲 的圖片&#10;&#10;自動產生的描述">
            <a:extLst>
              <a:ext uri="{FF2B5EF4-FFF2-40B4-BE49-F238E27FC236}">
                <a16:creationId xmlns:a16="http://schemas.microsoft.com/office/drawing/2014/main" id="{855BD98F-6752-ECF2-9459-4A66C3578678}"/>
              </a:ext>
            </a:extLst>
          </p:cNvPr>
          <p:cNvPicPr>
            <a:picLocks noChangeAspect="1"/>
          </p:cNvPicPr>
          <p:nvPr/>
        </p:nvPicPr>
        <p:blipFill>
          <a:blip r:embed="rId3"/>
          <a:stretch>
            <a:fillRect/>
          </a:stretch>
        </p:blipFill>
        <p:spPr>
          <a:xfrm>
            <a:off x="721465" y="1367954"/>
            <a:ext cx="6096000" cy="3250237"/>
          </a:xfrm>
          <a:prstGeom prst="rect">
            <a:avLst/>
          </a:prstGeom>
        </p:spPr>
      </p:pic>
    </p:spTree>
    <p:extLst>
      <p:ext uri="{BB962C8B-B14F-4D97-AF65-F5344CB8AC3E}">
        <p14:creationId xmlns:p14="http://schemas.microsoft.com/office/powerpoint/2010/main" val="192841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字方塊 24">
            <a:extLst>
              <a:ext uri="{FF2B5EF4-FFF2-40B4-BE49-F238E27FC236}">
                <a16:creationId xmlns:a16="http://schemas.microsoft.com/office/drawing/2014/main" id="{B3A17961-9ABE-DF9A-2426-B0546ED5BE83}"/>
              </a:ext>
            </a:extLst>
          </p:cNvPr>
          <p:cNvSpPr txBox="1"/>
          <p:nvPr/>
        </p:nvSpPr>
        <p:spPr>
          <a:xfrm>
            <a:off x="674673" y="61685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2000">
                <a:latin typeface="Microsoft JhengHei"/>
                <a:ea typeface="Microsoft JhengHei"/>
                <a:cs typeface="Calibri"/>
              </a:rPr>
              <a:t>搶先兌換下方說明文字</a:t>
            </a:r>
          </a:p>
        </p:txBody>
      </p:sp>
      <p:sp>
        <p:nvSpPr>
          <p:cNvPr id="4" name="文字方塊 3">
            <a:extLst>
              <a:ext uri="{FF2B5EF4-FFF2-40B4-BE49-F238E27FC236}">
                <a16:creationId xmlns:a16="http://schemas.microsoft.com/office/drawing/2014/main" id="{2BD2A24D-E270-1EFE-F6AB-403F3706DE10}"/>
              </a:ext>
            </a:extLst>
          </p:cNvPr>
          <p:cNvSpPr txBox="1"/>
          <p:nvPr/>
        </p:nvSpPr>
        <p:spPr>
          <a:xfrm>
            <a:off x="250271" y="4046290"/>
            <a:ext cx="47006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TW" sz="1400">
                <a:solidFill>
                  <a:srgbClr val="212121"/>
                </a:solidFill>
                <a:latin typeface="Segoe UI"/>
                <a:ea typeface="新細明體"/>
                <a:cs typeface="Segoe UI"/>
              </a:rPr>
              <a:t>活動當日出示LINE會員卡面，即可兌換 </a:t>
            </a:r>
            <a:r>
              <a:rPr lang="zh-TW" sz="1400">
                <a:latin typeface="Segoe UI"/>
                <a:ea typeface="新細明體"/>
                <a:cs typeface="Segoe UI"/>
              </a:rPr>
              <a:t>​</a:t>
            </a:r>
            <a:endParaRPr lang="zh-TW"/>
          </a:p>
          <a:p>
            <a:pPr algn="ctr"/>
            <a:r>
              <a:rPr lang="zh-TW" sz="1400">
                <a:solidFill>
                  <a:srgbClr val="212121"/>
                </a:solidFill>
                <a:latin typeface="Segoe UI"/>
                <a:ea typeface="新細明體"/>
                <a:cs typeface="Segoe UI"/>
              </a:rPr>
              <a:t>全新上市波摩12年雪莉單一麥芽蘇格蘭威士忌乙杯</a:t>
            </a:r>
            <a:endParaRPr lang="zh-TW" sz="1400">
              <a:latin typeface="Segoe UI"/>
              <a:ea typeface="新細明體"/>
              <a:cs typeface="Segoe UI"/>
            </a:endParaRPr>
          </a:p>
        </p:txBody>
      </p:sp>
      <p:pic>
        <p:nvPicPr>
          <p:cNvPr id="5" name="圖片 4" descr="一張含有 文字, 螢幕擷取畫面, 字型, 名片 的圖片&#10;&#10;自動產生的描述">
            <a:extLst>
              <a:ext uri="{FF2B5EF4-FFF2-40B4-BE49-F238E27FC236}">
                <a16:creationId xmlns:a16="http://schemas.microsoft.com/office/drawing/2014/main" id="{6FAB6D52-6CF0-0091-AB26-DE63248F4353}"/>
              </a:ext>
            </a:extLst>
          </p:cNvPr>
          <p:cNvPicPr>
            <a:picLocks noChangeAspect="1"/>
          </p:cNvPicPr>
          <p:nvPr/>
        </p:nvPicPr>
        <p:blipFill>
          <a:blip r:embed="rId2"/>
          <a:stretch>
            <a:fillRect/>
          </a:stretch>
        </p:blipFill>
        <p:spPr>
          <a:xfrm>
            <a:off x="678022" y="1487123"/>
            <a:ext cx="3523551" cy="2261882"/>
          </a:xfrm>
          <a:prstGeom prst="rect">
            <a:avLst/>
          </a:prstGeom>
        </p:spPr>
      </p:pic>
      <p:sp>
        <p:nvSpPr>
          <p:cNvPr id="6" name="矩形 5">
            <a:extLst>
              <a:ext uri="{FF2B5EF4-FFF2-40B4-BE49-F238E27FC236}">
                <a16:creationId xmlns:a16="http://schemas.microsoft.com/office/drawing/2014/main" id="{959B5919-CA98-A881-97C4-1556FD767475}"/>
              </a:ext>
            </a:extLst>
          </p:cNvPr>
          <p:cNvSpPr/>
          <p:nvPr/>
        </p:nvSpPr>
        <p:spPr>
          <a:xfrm>
            <a:off x="1260451" y="2772992"/>
            <a:ext cx="2497984" cy="71043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932098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ModernAudienceTargetUserField xmlns="626f0fe4-9ad8-4741-bc53-f435e9988f32">
      <UserInfo>
        <DisplayName/>
        <AccountId xsi:nil="true"/>
        <AccountType/>
      </UserInfo>
    </_ModernAudienceTargetUserField>
    <lcf76f155ced4ddcb4097134ff3c332f xmlns="626f0fe4-9ad8-4741-bc53-f435e9988f32">
      <Terms xmlns="http://schemas.microsoft.com/office/infopath/2007/PartnerControls"/>
    </lcf76f155ced4ddcb4097134ff3c332f>
    <TaxCatchAll xmlns="c0af61eb-4948-455f-a4f1-b3dfa76d232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件" ma:contentTypeID="0x01010000399BA31010F047A3C604891ACBC7CA" ma:contentTypeVersion="28" ma:contentTypeDescription="建立新的文件。" ma:contentTypeScope="" ma:versionID="b10fc43c0bc64919fd135a50dfd8069f">
  <xsd:schema xmlns:xsd="http://www.w3.org/2001/XMLSchema" xmlns:xs="http://www.w3.org/2001/XMLSchema" xmlns:p="http://schemas.microsoft.com/office/2006/metadata/properties" xmlns:ns2="626f0fe4-9ad8-4741-bc53-f435e9988f32" xmlns:ns3="c0af61eb-4948-455f-a4f1-b3dfa76d2320" targetNamespace="http://schemas.microsoft.com/office/2006/metadata/properties" ma:root="true" ma:fieldsID="c8223fec5a869cc8ffb3efef00b453c2" ns2:_="" ns3:_="">
    <xsd:import namespace="626f0fe4-9ad8-4741-bc53-f435e9988f32"/>
    <xsd:import namespace="c0af61eb-4948-455f-a4f1-b3dfa76d2320"/>
    <xsd:element name="properties">
      <xsd:complexType>
        <xsd:sequence>
          <xsd:element name="documentManagement">
            <xsd:complexType>
              <xsd:all>
                <xsd:element ref="ns2:MediaServiceMetadata" minOccurs="0"/>
                <xsd:element ref="ns2:MediaServiceFastMetadata" minOccurs="0"/>
                <xsd:element ref="ns2:_ModernAudienceTargetUserField" minOccurs="0"/>
                <xsd:element ref="ns2:_ModernAudienceAadObjectIds" minOccurs="0"/>
                <xsd:element ref="ns2:MediaServiceAutoTags" minOccurs="0"/>
                <xsd:element ref="ns2:MediaServiceGenerationTime" minOccurs="0"/>
                <xsd:element ref="ns2:MediaServiceEventHashCode" minOccurs="0"/>
                <xsd:element ref="ns2:MediaServiceDateTaken" minOccurs="0"/>
                <xsd:element ref="ns2:MediaLengthInSeconds" minOccurs="0"/>
                <xsd:element ref="ns2:MediaServiceOCR" minOccurs="0"/>
                <xsd:element ref="ns2:MediaServiceLocation" minOccurs="0"/>
                <xsd:element ref="ns2:MediaServiceAutoKeyPoints" minOccurs="0"/>
                <xsd:element ref="ns2:MediaServiceKeyPoints" minOccurs="0"/>
                <xsd:element ref="ns3:TaxCatchAll" minOccurs="0"/>
                <xsd:element ref="ns2:lcf76f155ced4ddcb4097134ff3c332f"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6f0fe4-9ad8-4741-bc53-f435e9988f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ModernAudienceTargetUserField" ma:index="10" nillable="true" ma:displayName="對象" ma:list="UserInfo" ma:SharePointGroup="0" ma:internalName="_ModernAudienceTargetUserField"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ModernAudienceAadObjectIds" ma:index="11" nillable="true" ma:displayName="對象識別碼" ma:list="{e2ef6ae4-4720-4ce1-a57e-fc62d29201ce}" ma:internalName="_ModernAudienceAadObjectIds" ma:readOnly="true" ma:showField="_AadObjectIdForUser" ma:web="c0af61eb-4948-455f-a4f1-b3dfa76d2320">
      <xsd:complexType>
        <xsd:complexContent>
          <xsd:extension base="dms:MultiChoiceLookup">
            <xsd:sequence>
              <xsd:element name="Value" type="dms:Lookup" maxOccurs="unbounded" minOccurs="0" nillable="true"/>
            </xsd:sequence>
          </xsd:extension>
        </xsd:complexContent>
      </xsd:complex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lcf76f155ced4ddcb4097134ff3c332f" ma:index="23" nillable="true" ma:taxonomy="true" ma:internalName="lcf76f155ced4ddcb4097134ff3c332f" ma:taxonomyFieldName="MediaServiceImageTags" ma:displayName="影像標籤" ma:readOnly="false" ma:fieldId="{5cf76f15-5ced-4ddc-b409-7134ff3c332f}" ma:taxonomyMulti="true" ma:sspId="7702abb4-8102-477e-9038-1ca63b5b502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af61eb-4948-455f-a4f1-b3dfa76d2320"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962d2230-b6cd-4102-8b52-38e3fd8ee368}" ma:internalName="TaxCatchAll" ma:showField="CatchAllData" ma:web="c0af61eb-4948-455f-a4f1-b3dfa76d2320">
      <xsd:complexType>
        <xsd:complexContent>
          <xsd:extension base="dms:MultiChoiceLookup">
            <xsd:sequence>
              <xsd:element name="Value" type="dms:Lookup" maxOccurs="unbounded" minOccurs="0" nillable="true"/>
            </xsd:sequence>
          </xsd:extension>
        </xsd:complexContent>
      </xsd:complexType>
    </xsd:element>
    <xsd:element name="SharedWithUsers" ma:index="24" nillable="true" ma:displayName="共用對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5" nillable="true" ma:displayName="共用詳細資料"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E18068-A14B-47DC-BFB5-C605719BC34C}">
  <ds:schemaRefs>
    <ds:schemaRef ds:uri="626f0fe4-9ad8-4741-bc53-f435e9988f32"/>
    <ds:schemaRef ds:uri="c0af61eb-4948-455f-a4f1-b3dfa76d2320"/>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7C1CB47-12BD-4CBE-9DEB-0EC67CB19C88}">
  <ds:schemaRefs>
    <ds:schemaRef ds:uri="http://schemas.microsoft.com/sharepoint/v3/contenttype/forms"/>
  </ds:schemaRefs>
</ds:datastoreItem>
</file>

<file path=customXml/itemProps3.xml><?xml version="1.0" encoding="utf-8"?>
<ds:datastoreItem xmlns:ds="http://schemas.openxmlformats.org/officeDocument/2006/customXml" ds:itemID="{C01CD2D2-C567-4ECD-A594-D26F19004D0F}">
  <ds:schemaRefs>
    <ds:schemaRef ds:uri="626f0fe4-9ad8-4741-bc53-f435e9988f32"/>
    <ds:schemaRef ds:uri="c0af61eb-4948-455f-a4f1-b3dfa76d232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寬螢幕</PresentationFormat>
  <Slides>6</Slides>
  <Notes>1</Notes>
  <HiddenSlides>0</HiddenSlides>
  <ScaleCrop>false</ScaleCrop>
  <HeadingPairs>
    <vt:vector size="4" baseType="variant">
      <vt:variant>
        <vt:lpstr>佈景主題</vt:lpstr>
      </vt:variant>
      <vt:variant>
        <vt:i4>1</vt:i4>
      </vt:variant>
      <vt:variant>
        <vt:lpstr>投影片標題</vt:lpstr>
      </vt:variant>
      <vt:variant>
        <vt:i4>6</vt:i4>
      </vt:variant>
    </vt:vector>
  </HeadingPairs>
  <TitlesOfParts>
    <vt:vector size="7" baseType="lpstr">
      <vt:lpstr>Office 佈景主題</vt:lpstr>
      <vt:lpstr>威士忌愛好會 官方網站 「波摩雪莉新品發布」 活動網頁 設計調整</vt:lpstr>
      <vt:lpstr>修改項目總覽：</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Haimi Tu [MIGOTP]</dc:creator>
  <cp:revision>2</cp:revision>
  <dcterms:created xsi:type="dcterms:W3CDTF">2021-08-26T11:04:50Z</dcterms:created>
  <dcterms:modified xsi:type="dcterms:W3CDTF">2025-01-13T14:22:38Z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0x01010000399BA31010F047A3C604891ACBC7CA</vt:lpwstr>
  </property>
  <property fmtid="{D5CDD505-2E9C-101B-9397-08002B2CF9AE}" pid="3" name="MediaServiceImageTags">
    <vt:lpwstr/>
  </property>
</Properties>
</file>