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291" r:id="rId6"/>
    <p:sldId id="289" r:id="rId7"/>
    <p:sldId id="288" r:id="rId8"/>
    <p:sldId id="290" r:id="rId9"/>
    <p:sldId id="27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9362" autoAdjust="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Chen [MIGOTP]" userId="334194f6-65a6-423d-a972-e835baffca5a" providerId="ADAL" clId="{AB7419B1-A57B-4C24-86ED-894F8BB89286}"/>
    <pc:docChg chg="undo custSel modSld">
      <pc:chgData name="Sharon Chen [MIGOTP]" userId="334194f6-65a6-423d-a972-e835baffca5a" providerId="ADAL" clId="{AB7419B1-A57B-4C24-86ED-894F8BB89286}" dt="2024-12-19T10:04:28.858" v="229" actId="20577"/>
      <pc:docMkLst>
        <pc:docMk/>
      </pc:docMkLst>
      <pc:sldChg chg="delSp modSp">
        <pc:chgData name="Sharon Chen [MIGOTP]" userId="334194f6-65a6-423d-a972-e835baffca5a" providerId="ADAL" clId="{AB7419B1-A57B-4C24-86ED-894F8BB89286}" dt="2024-12-19T10:04:16.212" v="226" actId="20577"/>
        <pc:sldMkLst>
          <pc:docMk/>
          <pc:sldMk cId="1901629615" sldId="267"/>
        </pc:sldMkLst>
        <pc:spChg chg="mod">
          <ac:chgData name="Sharon Chen [MIGOTP]" userId="334194f6-65a6-423d-a972-e835baffca5a" providerId="ADAL" clId="{AB7419B1-A57B-4C24-86ED-894F8BB89286}" dt="2024-12-19T10:04:16.212" v="226" actId="20577"/>
          <ac:spMkLst>
            <pc:docMk/>
            <pc:sldMk cId="1901629615" sldId="267"/>
            <ac:spMk id="3" creationId="{A7AF38DD-38B7-426F-9C3B-F4EB89A75418}"/>
          </ac:spMkLst>
        </pc:spChg>
        <pc:spChg chg="del">
          <ac:chgData name="Sharon Chen [MIGOTP]" userId="334194f6-65a6-423d-a972-e835baffca5a" providerId="ADAL" clId="{AB7419B1-A57B-4C24-86ED-894F8BB89286}" dt="2024-12-19T09:36:22.146" v="0" actId="478"/>
          <ac:spMkLst>
            <pc:docMk/>
            <pc:sldMk cId="1901629615" sldId="267"/>
            <ac:spMk id="11" creationId="{751E8236-B8FB-4CF5-B4D8-3EC838096CB5}"/>
          </ac:spMkLst>
        </pc:spChg>
      </pc:sldChg>
      <pc:sldChg chg="addSp delSp modSp">
        <pc:chgData name="Sharon Chen [MIGOTP]" userId="334194f6-65a6-423d-a972-e835baffca5a" providerId="ADAL" clId="{AB7419B1-A57B-4C24-86ED-894F8BB89286}" dt="2024-12-19T09:53:13.070" v="169"/>
        <pc:sldMkLst>
          <pc:docMk/>
          <pc:sldMk cId="2879924552" sldId="269"/>
        </pc:sldMkLst>
        <pc:spChg chg="mod">
          <ac:chgData name="Sharon Chen [MIGOTP]" userId="334194f6-65a6-423d-a972-e835baffca5a" providerId="ADAL" clId="{AB7419B1-A57B-4C24-86ED-894F8BB89286}" dt="2024-12-19T09:39:18.733" v="11" actId="1076"/>
          <ac:spMkLst>
            <pc:docMk/>
            <pc:sldMk cId="2879924552" sldId="269"/>
            <ac:spMk id="3" creationId="{5C37FA33-C47E-4A66-8367-3B93F2D92B18}"/>
          </ac:spMkLst>
        </pc:spChg>
        <pc:spChg chg="mod">
          <ac:chgData name="Sharon Chen [MIGOTP]" userId="334194f6-65a6-423d-a972-e835baffca5a" providerId="ADAL" clId="{AB7419B1-A57B-4C24-86ED-894F8BB89286}" dt="2024-12-19T09:39:18.733" v="11" actId="1076"/>
          <ac:spMkLst>
            <pc:docMk/>
            <pc:sldMk cId="2879924552" sldId="269"/>
            <ac:spMk id="11" creationId="{103F5049-FFF8-4D35-ABCE-7C22AE93B94C}"/>
          </ac:spMkLst>
        </pc:spChg>
        <pc:spChg chg="mod">
          <ac:chgData name="Sharon Chen [MIGOTP]" userId="334194f6-65a6-423d-a972-e835baffca5a" providerId="ADAL" clId="{AB7419B1-A57B-4C24-86ED-894F8BB89286}" dt="2024-12-19T09:39:18.733" v="11" actId="1076"/>
          <ac:spMkLst>
            <pc:docMk/>
            <pc:sldMk cId="2879924552" sldId="269"/>
            <ac:spMk id="12" creationId="{5D3016BC-9CE7-4096-AD67-7F56B2BAB0E9}"/>
          </ac:spMkLst>
        </pc:spChg>
        <pc:spChg chg="mod">
          <ac:chgData name="Sharon Chen [MIGOTP]" userId="334194f6-65a6-423d-a972-e835baffca5a" providerId="ADAL" clId="{AB7419B1-A57B-4C24-86ED-894F8BB89286}" dt="2024-12-19T09:39:16.329" v="9" actId="1076"/>
          <ac:spMkLst>
            <pc:docMk/>
            <pc:sldMk cId="2879924552" sldId="269"/>
            <ac:spMk id="15" creationId="{419CBE57-E02B-45B4-9971-59F4E01BB7FD}"/>
          </ac:spMkLst>
        </pc:spChg>
        <pc:spChg chg="mod">
          <ac:chgData name="Sharon Chen [MIGOTP]" userId="334194f6-65a6-423d-a972-e835baffca5a" providerId="ADAL" clId="{AB7419B1-A57B-4C24-86ED-894F8BB89286}" dt="2024-12-19T09:41:36.641" v="23" actId="1076"/>
          <ac:spMkLst>
            <pc:docMk/>
            <pc:sldMk cId="2879924552" sldId="269"/>
            <ac:spMk id="16" creationId="{6D7005A4-47B6-4B0C-A5C5-86D409421752}"/>
          </ac:spMkLst>
        </pc:spChg>
        <pc:spChg chg="mod">
          <ac:chgData name="Sharon Chen [MIGOTP]" userId="334194f6-65a6-423d-a972-e835baffca5a" providerId="ADAL" clId="{AB7419B1-A57B-4C24-86ED-894F8BB89286}" dt="2024-12-19T09:41:36.641" v="23" actId="1076"/>
          <ac:spMkLst>
            <pc:docMk/>
            <pc:sldMk cId="2879924552" sldId="269"/>
            <ac:spMk id="17" creationId="{2B9282A4-108F-491A-B874-63875A6EE1B9}"/>
          </ac:spMkLst>
        </pc:spChg>
        <pc:spChg chg="mod">
          <ac:chgData name="Sharon Chen [MIGOTP]" userId="334194f6-65a6-423d-a972-e835baffca5a" providerId="ADAL" clId="{AB7419B1-A57B-4C24-86ED-894F8BB89286}" dt="2024-12-19T09:41:36.641" v="23" actId="1076"/>
          <ac:spMkLst>
            <pc:docMk/>
            <pc:sldMk cId="2879924552" sldId="269"/>
            <ac:spMk id="18" creationId="{17F68375-D26A-41B7-96B5-81208F543FFB}"/>
          </ac:spMkLst>
        </pc:spChg>
        <pc:spChg chg="mod">
          <ac:chgData name="Sharon Chen [MIGOTP]" userId="334194f6-65a6-423d-a972-e835baffca5a" providerId="ADAL" clId="{AB7419B1-A57B-4C24-86ED-894F8BB89286}" dt="2024-12-19T09:41:34.193" v="22" actId="14100"/>
          <ac:spMkLst>
            <pc:docMk/>
            <pc:sldMk cId="2879924552" sldId="269"/>
            <ac:spMk id="21" creationId="{49AF6092-2CE0-4935-A441-1D002EAEC8FD}"/>
          </ac:spMkLst>
        </pc:spChg>
        <pc:spChg chg="del">
          <ac:chgData name="Sharon Chen [MIGOTP]" userId="334194f6-65a6-423d-a972-e835baffca5a" providerId="ADAL" clId="{AB7419B1-A57B-4C24-86ED-894F8BB89286}" dt="2024-12-19T09:41:13.554" v="14" actId="478"/>
          <ac:spMkLst>
            <pc:docMk/>
            <pc:sldMk cId="2879924552" sldId="269"/>
            <ac:spMk id="24" creationId="{7651FB95-A33D-47D3-B9FD-89C723610305}"/>
          </ac:spMkLst>
        </pc:spChg>
        <pc:spChg chg="del">
          <ac:chgData name="Sharon Chen [MIGOTP]" userId="334194f6-65a6-423d-a972-e835baffca5a" providerId="ADAL" clId="{AB7419B1-A57B-4C24-86ED-894F8BB89286}" dt="2024-12-19T09:41:11.214" v="12" actId="478"/>
          <ac:spMkLst>
            <pc:docMk/>
            <pc:sldMk cId="2879924552" sldId="269"/>
            <ac:spMk id="27" creationId="{CA96CC78-C1FC-492D-B272-8BFA85FA9CF2}"/>
          </ac:spMkLst>
        </pc:spChg>
        <pc:spChg chg="del">
          <ac:chgData name="Sharon Chen [MIGOTP]" userId="334194f6-65a6-423d-a972-e835baffca5a" providerId="ADAL" clId="{AB7419B1-A57B-4C24-86ED-894F8BB89286}" dt="2024-12-19T09:41:12.177" v="13" actId="478"/>
          <ac:spMkLst>
            <pc:docMk/>
            <pc:sldMk cId="2879924552" sldId="269"/>
            <ac:spMk id="30" creationId="{3C54E8D5-C881-4330-B4D8-0ACEADFA112D}"/>
          </ac:spMkLst>
        </pc:spChg>
        <pc:picChg chg="add">
          <ac:chgData name="Sharon Chen [MIGOTP]" userId="334194f6-65a6-423d-a972-e835baffca5a" providerId="ADAL" clId="{AB7419B1-A57B-4C24-86ED-894F8BB89286}" dt="2024-12-19T09:53:13.070" v="169"/>
          <ac:picMkLst>
            <pc:docMk/>
            <pc:sldMk cId="2879924552" sldId="269"/>
            <ac:picMk id="23" creationId="{9BF2A398-26BC-244F-9806-BEF8BC23E7C1}"/>
          </ac:picMkLst>
        </pc:picChg>
      </pc:sldChg>
      <pc:sldChg chg="delSp">
        <pc:chgData name="Sharon Chen [MIGOTP]" userId="334194f6-65a6-423d-a972-e835baffca5a" providerId="ADAL" clId="{AB7419B1-A57B-4C24-86ED-894F8BB89286}" dt="2024-12-19T09:44:08.939" v="24" actId="478"/>
        <pc:sldMkLst>
          <pc:docMk/>
          <pc:sldMk cId="3292919199" sldId="280"/>
        </pc:sldMkLst>
        <pc:spChg chg="del">
          <ac:chgData name="Sharon Chen [MIGOTP]" userId="334194f6-65a6-423d-a972-e835baffca5a" providerId="ADAL" clId="{AB7419B1-A57B-4C24-86ED-894F8BB89286}" dt="2024-12-19T09:44:08.939" v="24" actId="478"/>
          <ac:spMkLst>
            <pc:docMk/>
            <pc:sldMk cId="3292919199" sldId="280"/>
            <ac:spMk id="16" creationId="{D048F13E-8350-4B20-AA2F-BB2D60FD1339}"/>
          </ac:spMkLst>
        </pc:spChg>
      </pc:sldChg>
      <pc:sldChg chg="addSp delSp modSp">
        <pc:chgData name="Sharon Chen [MIGOTP]" userId="334194f6-65a6-423d-a972-e835baffca5a" providerId="ADAL" clId="{AB7419B1-A57B-4C24-86ED-894F8BB89286}" dt="2024-12-19T10:00:27.829" v="211" actId="14100"/>
        <pc:sldMkLst>
          <pc:docMk/>
          <pc:sldMk cId="1828528063" sldId="281"/>
        </pc:sldMkLst>
        <pc:spChg chg="del mod">
          <ac:chgData name="Sharon Chen [MIGOTP]" userId="334194f6-65a6-423d-a972-e835baffca5a" providerId="ADAL" clId="{AB7419B1-A57B-4C24-86ED-894F8BB89286}" dt="2024-12-19T09:47:52.302" v="37" actId="478"/>
          <ac:spMkLst>
            <pc:docMk/>
            <pc:sldMk cId="1828528063" sldId="281"/>
            <ac:spMk id="15" creationId="{A6DA6E30-BF88-454E-A076-63C2DC665607}"/>
          </ac:spMkLst>
        </pc:spChg>
        <pc:spChg chg="mod">
          <ac:chgData name="Sharon Chen [MIGOTP]" userId="334194f6-65a6-423d-a972-e835baffca5a" providerId="ADAL" clId="{AB7419B1-A57B-4C24-86ED-894F8BB89286}" dt="2024-12-19T10:00:27.829" v="211" actId="14100"/>
          <ac:spMkLst>
            <pc:docMk/>
            <pc:sldMk cId="1828528063" sldId="281"/>
            <ac:spMk id="16" creationId="{00000000-0008-0000-0200-000008000000}"/>
          </ac:spMkLst>
        </pc:spChg>
        <pc:spChg chg="del">
          <ac:chgData name="Sharon Chen [MIGOTP]" userId="334194f6-65a6-423d-a972-e835baffca5a" providerId="ADAL" clId="{AB7419B1-A57B-4C24-86ED-894F8BB89286}" dt="2024-12-19T09:48:20.205" v="44" actId="478"/>
          <ac:spMkLst>
            <pc:docMk/>
            <pc:sldMk cId="1828528063" sldId="281"/>
            <ac:spMk id="17" creationId="{671D1C83-F054-41A4-983E-E535AFCE6F60}"/>
          </ac:spMkLst>
        </pc:spChg>
        <pc:spChg chg="add mod">
          <ac:chgData name="Sharon Chen [MIGOTP]" userId="334194f6-65a6-423d-a972-e835baffca5a" providerId="ADAL" clId="{AB7419B1-A57B-4C24-86ED-894F8BB89286}" dt="2024-12-19T09:47:58.418" v="39" actId="1076"/>
          <ac:spMkLst>
            <pc:docMk/>
            <pc:sldMk cId="1828528063" sldId="281"/>
            <ac:spMk id="18" creationId="{B8C4BBBE-8086-4018-8C06-B7B57D33F7C6}"/>
          </ac:spMkLst>
        </pc:spChg>
        <pc:spChg chg="add mod">
          <ac:chgData name="Sharon Chen [MIGOTP]" userId="334194f6-65a6-423d-a972-e835baffca5a" providerId="ADAL" clId="{AB7419B1-A57B-4C24-86ED-894F8BB89286}" dt="2024-12-19T09:48:00.700" v="40" actId="1076"/>
          <ac:spMkLst>
            <pc:docMk/>
            <pc:sldMk cId="1828528063" sldId="281"/>
            <ac:spMk id="19" creationId="{1A61C522-F4E6-4868-95F9-1B9F6525D345}"/>
          </ac:spMkLst>
        </pc:spChg>
      </pc:sldChg>
      <pc:sldChg chg="addSp delSp modSp">
        <pc:chgData name="Sharon Chen [MIGOTP]" userId="334194f6-65a6-423d-a972-e835baffca5a" providerId="ADAL" clId="{AB7419B1-A57B-4C24-86ED-894F8BB89286}" dt="2024-12-19T09:52:47.736" v="161" actId="1076"/>
        <pc:sldMkLst>
          <pc:docMk/>
          <pc:sldMk cId="3048270729" sldId="282"/>
        </pc:sldMkLst>
        <pc:spChg chg="add mod">
          <ac:chgData name="Sharon Chen [MIGOTP]" userId="334194f6-65a6-423d-a972-e835baffca5a" providerId="ADAL" clId="{AB7419B1-A57B-4C24-86ED-894F8BB89286}" dt="2024-12-19T09:48:39.938" v="52" actId="1076"/>
          <ac:spMkLst>
            <pc:docMk/>
            <pc:sldMk cId="3048270729" sldId="282"/>
            <ac:spMk id="44" creationId="{3121333E-1E2F-3D48-9AA4-9752380D6BBA}"/>
          </ac:spMkLst>
        </pc:spChg>
        <pc:spChg chg="add mod">
          <ac:chgData name="Sharon Chen [MIGOTP]" userId="334194f6-65a6-423d-a972-e835baffca5a" providerId="ADAL" clId="{AB7419B1-A57B-4C24-86ED-894F8BB89286}" dt="2024-12-19T09:48:39.938" v="52" actId="1076"/>
          <ac:spMkLst>
            <pc:docMk/>
            <pc:sldMk cId="3048270729" sldId="282"/>
            <ac:spMk id="46" creationId="{35E908AE-661D-9842-8C2F-28A911E9A2E9}"/>
          </ac:spMkLst>
        </pc:spChg>
        <pc:spChg chg="add mod">
          <ac:chgData name="Sharon Chen [MIGOTP]" userId="334194f6-65a6-423d-a972-e835baffca5a" providerId="ADAL" clId="{AB7419B1-A57B-4C24-86ED-894F8BB89286}" dt="2024-12-19T09:48:53.816" v="57" actId="255"/>
          <ac:spMkLst>
            <pc:docMk/>
            <pc:sldMk cId="3048270729" sldId="282"/>
            <ac:spMk id="67" creationId="{00000000-0008-0000-0200-000021000000}"/>
          </ac:spMkLst>
        </pc:spChg>
        <pc:spChg chg="add mod">
          <ac:chgData name="Sharon Chen [MIGOTP]" userId="334194f6-65a6-423d-a972-e835baffca5a" providerId="ADAL" clId="{AB7419B1-A57B-4C24-86ED-894F8BB89286}" dt="2024-12-19T09:48:53.816" v="57" actId="255"/>
          <ac:spMkLst>
            <pc:docMk/>
            <pc:sldMk cId="3048270729" sldId="282"/>
            <ac:spMk id="68" creationId="{00000000-0008-0000-0200-000022000000}"/>
          </ac:spMkLst>
        </pc:spChg>
        <pc:spChg chg="add mod">
          <ac:chgData name="Sharon Chen [MIGOTP]" userId="334194f6-65a6-423d-a972-e835baffca5a" providerId="ADAL" clId="{AB7419B1-A57B-4C24-86ED-894F8BB89286}" dt="2024-12-19T09:48:53.816" v="57" actId="255"/>
          <ac:spMkLst>
            <pc:docMk/>
            <pc:sldMk cId="3048270729" sldId="282"/>
            <ac:spMk id="69" creationId="{00000000-0008-0000-0200-000024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72" creationId="{00000000-0008-0000-0200-00000B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73" creationId="{00000000-0008-0000-0200-00000C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74" creationId="{00000000-0008-0000-0200-00000D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77" creationId="{00000000-0008-0000-0200-00003B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78" creationId="{00000000-0008-0000-0200-00003C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79" creationId="{00000000-0008-0000-0200-00003D000000}"/>
          </ac:spMkLst>
        </pc:spChg>
        <pc:spChg chg="add mod">
          <ac:chgData name="Sharon Chen [MIGOTP]" userId="334194f6-65a6-423d-a972-e835baffca5a" providerId="ADAL" clId="{AB7419B1-A57B-4C24-86ED-894F8BB89286}" dt="2024-12-19T09:49:14.805" v="65" actId="255"/>
          <ac:spMkLst>
            <pc:docMk/>
            <pc:sldMk cId="3048270729" sldId="282"/>
            <ac:spMk id="80" creationId="{00000000-0008-0000-0200-00003E000000}"/>
          </ac:spMkLst>
        </pc:spChg>
        <pc:spChg chg="add mod topLvl">
          <ac:chgData name="Sharon Chen [MIGOTP]" userId="334194f6-65a6-423d-a972-e835baffca5a" providerId="ADAL" clId="{AB7419B1-A57B-4C24-86ED-894F8BB89286}" dt="2024-12-19T09:51:07.994" v="104" actId="164"/>
          <ac:spMkLst>
            <pc:docMk/>
            <pc:sldMk cId="3048270729" sldId="282"/>
            <ac:spMk id="86" creationId="{00000000-0008-0000-0200-00002F000000}"/>
          </ac:spMkLst>
        </pc:spChg>
        <pc:spChg chg="add mod topLvl">
          <ac:chgData name="Sharon Chen [MIGOTP]" userId="334194f6-65a6-423d-a972-e835baffca5a" providerId="ADAL" clId="{AB7419B1-A57B-4C24-86ED-894F8BB89286}" dt="2024-12-19T09:52:34.349" v="152" actId="1076"/>
          <ac:spMkLst>
            <pc:docMk/>
            <pc:sldMk cId="3048270729" sldId="282"/>
            <ac:spMk id="87" creationId="{00000000-0008-0000-0200-000030000000}"/>
          </ac:spMkLst>
        </pc:spChg>
        <pc:spChg chg="add mod topLvl">
          <ac:chgData name="Sharon Chen [MIGOTP]" userId="334194f6-65a6-423d-a972-e835baffca5a" providerId="ADAL" clId="{AB7419B1-A57B-4C24-86ED-894F8BB89286}" dt="2024-12-19T09:52:34.349" v="152" actId="1076"/>
          <ac:spMkLst>
            <pc:docMk/>
            <pc:sldMk cId="3048270729" sldId="282"/>
            <ac:spMk id="88" creationId="{00000000-0008-0000-0200-000031000000}"/>
          </ac:spMkLst>
        </pc:spChg>
        <pc:spChg chg="add mod topLvl">
          <ac:chgData name="Sharon Chen [MIGOTP]" userId="334194f6-65a6-423d-a972-e835baffca5a" providerId="ADAL" clId="{AB7419B1-A57B-4C24-86ED-894F8BB89286}" dt="2024-12-19T09:52:34.349" v="152" actId="1076"/>
          <ac:spMkLst>
            <pc:docMk/>
            <pc:sldMk cId="3048270729" sldId="282"/>
            <ac:spMk id="89" creationId="{00000000-0008-0000-0200-000032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0" creationId="{00000000-0008-0000-0200-000034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1" creationId="{00000000-0008-0000-0200-000035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2" creationId="{00000000-0008-0000-0200-000036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3" creationId="{00000000-0008-0000-0200-000037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4" creationId="{00000000-0008-0000-0200-00003F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5" creationId="{00000000-0008-0000-0200-000040000000}"/>
          </ac:spMkLst>
        </pc:spChg>
        <pc:spChg chg="add mod topLvl">
          <ac:chgData name="Sharon Chen [MIGOTP]" userId="334194f6-65a6-423d-a972-e835baffca5a" providerId="ADAL" clId="{AB7419B1-A57B-4C24-86ED-894F8BB89286}" dt="2024-12-19T09:50:53.186" v="97" actId="164"/>
          <ac:spMkLst>
            <pc:docMk/>
            <pc:sldMk cId="3048270729" sldId="282"/>
            <ac:spMk id="96" creationId="{00000000-0008-0000-0200-000041000000}"/>
          </ac:spMkLst>
        </pc:spChg>
        <pc:spChg chg="add mod ord topLvl">
          <ac:chgData name="Sharon Chen [MIGOTP]" userId="334194f6-65a6-423d-a972-e835baffca5a" providerId="ADAL" clId="{AB7419B1-A57B-4C24-86ED-894F8BB89286}" dt="2024-12-19T09:51:52.347" v="125" actId="164"/>
          <ac:spMkLst>
            <pc:docMk/>
            <pc:sldMk cId="3048270729" sldId="282"/>
            <ac:spMk id="100" creationId="{00000000-0008-0000-0200-000046000000}"/>
          </ac:spMkLst>
        </pc:spChg>
        <pc:spChg chg="add mod ord topLvl">
          <ac:chgData name="Sharon Chen [MIGOTP]" userId="334194f6-65a6-423d-a972-e835baffca5a" providerId="ADAL" clId="{AB7419B1-A57B-4C24-86ED-894F8BB89286}" dt="2024-12-19T09:52:08.849" v="134" actId="1076"/>
          <ac:spMkLst>
            <pc:docMk/>
            <pc:sldMk cId="3048270729" sldId="282"/>
            <ac:spMk id="101" creationId="{00000000-0008-0000-0200-000047000000}"/>
          </ac:spMkLst>
        </pc:spChg>
        <pc:spChg chg="add mod ord topLvl">
          <ac:chgData name="Sharon Chen [MIGOTP]" userId="334194f6-65a6-423d-a972-e835baffca5a" providerId="ADAL" clId="{AB7419B1-A57B-4C24-86ED-894F8BB89286}" dt="2024-12-19T09:52:08.849" v="134" actId="1076"/>
          <ac:spMkLst>
            <pc:docMk/>
            <pc:sldMk cId="3048270729" sldId="282"/>
            <ac:spMk id="102" creationId="{00000000-0008-0000-0200-000048000000}"/>
          </ac:spMkLst>
        </pc:spChg>
        <pc:spChg chg="add mod ord topLvl">
          <ac:chgData name="Sharon Chen [MIGOTP]" userId="334194f6-65a6-423d-a972-e835baffca5a" providerId="ADAL" clId="{AB7419B1-A57B-4C24-86ED-894F8BB89286}" dt="2024-12-19T09:52:08.849" v="134" actId="1076"/>
          <ac:spMkLst>
            <pc:docMk/>
            <pc:sldMk cId="3048270729" sldId="282"/>
            <ac:spMk id="103" creationId="{00000000-0008-0000-0200-000049000000}"/>
          </ac:spMkLst>
        </pc:spChg>
        <pc:spChg chg="add mod ord topLvl">
          <ac:chgData name="Sharon Chen [MIGOTP]" userId="334194f6-65a6-423d-a972-e835baffca5a" providerId="ADAL" clId="{AB7419B1-A57B-4C24-86ED-894F8BB89286}" dt="2024-12-19T09:52:08.849" v="134" actId="1076"/>
          <ac:spMkLst>
            <pc:docMk/>
            <pc:sldMk cId="3048270729" sldId="282"/>
            <ac:spMk id="104" creationId="{00000000-0008-0000-0200-00004A000000}"/>
          </ac:spMkLst>
        </pc:spChg>
        <pc:spChg chg="add mod topLvl">
          <ac:chgData name="Sharon Chen [MIGOTP]" userId="334194f6-65a6-423d-a972-e835baffca5a" providerId="ADAL" clId="{AB7419B1-A57B-4C24-86ED-894F8BB89286}" dt="2024-12-19T09:51:39.313" v="116" actId="164"/>
          <ac:spMkLst>
            <pc:docMk/>
            <pc:sldMk cId="3048270729" sldId="282"/>
            <ac:spMk id="105" creationId="{00000000-0008-0000-0200-00001A000000}"/>
          </ac:spMkLst>
        </pc:spChg>
        <pc:spChg chg="add mod topLvl">
          <ac:chgData name="Sharon Chen [MIGOTP]" userId="334194f6-65a6-423d-a972-e835baffca5a" providerId="ADAL" clId="{AB7419B1-A57B-4C24-86ED-894F8BB89286}" dt="2024-12-19T09:52:43.308" v="159" actId="1076"/>
          <ac:spMkLst>
            <pc:docMk/>
            <pc:sldMk cId="3048270729" sldId="282"/>
            <ac:spMk id="106" creationId="{00000000-0008-0000-0200-00001B000000}"/>
          </ac:spMkLst>
        </pc:spChg>
        <pc:spChg chg="add mod topLvl">
          <ac:chgData name="Sharon Chen [MIGOTP]" userId="334194f6-65a6-423d-a972-e835baffca5a" providerId="ADAL" clId="{AB7419B1-A57B-4C24-86ED-894F8BB89286}" dt="2024-12-19T09:52:43.308" v="159" actId="1076"/>
          <ac:spMkLst>
            <pc:docMk/>
            <pc:sldMk cId="3048270729" sldId="282"/>
            <ac:spMk id="107" creationId="{00000000-0008-0000-0200-00001C000000}"/>
          </ac:spMkLst>
        </pc:spChg>
        <pc:spChg chg="add mod topLvl">
          <ac:chgData name="Sharon Chen [MIGOTP]" userId="334194f6-65a6-423d-a972-e835baffca5a" providerId="ADAL" clId="{AB7419B1-A57B-4C24-86ED-894F8BB89286}" dt="2024-12-19T09:52:43.308" v="159" actId="1076"/>
          <ac:spMkLst>
            <pc:docMk/>
            <pc:sldMk cId="3048270729" sldId="282"/>
            <ac:spMk id="108" creationId="{00000000-0008-0000-0200-00001D000000}"/>
          </ac:spMkLst>
        </pc:spChg>
        <pc:grpChg chg="add del mod">
          <ac:chgData name="Sharon Chen [MIGOTP]" userId="334194f6-65a6-423d-a972-e835baffca5a" providerId="ADAL" clId="{AB7419B1-A57B-4C24-86ED-894F8BB89286}" dt="2024-12-19T09:50:47.830" v="96" actId="165"/>
          <ac:grpSpMkLst>
            <pc:docMk/>
            <pc:sldMk cId="3048270729" sldId="282"/>
            <ac:grpSpMk id="3" creationId="{9A6974FE-0B14-4C9A-A121-4D131055090B}"/>
          </ac:grpSpMkLst>
        </pc:grpChg>
        <pc:grpChg chg="del">
          <ac:chgData name="Sharon Chen [MIGOTP]" userId="334194f6-65a6-423d-a972-e835baffca5a" providerId="ADAL" clId="{AB7419B1-A57B-4C24-86ED-894F8BB89286}" dt="2024-12-19T09:48:30.521" v="46" actId="478"/>
          <ac:grpSpMkLst>
            <pc:docMk/>
            <pc:sldMk cId="3048270729" sldId="282"/>
            <ac:grpSpMk id="4" creationId="{00000000-0008-0000-0200-000013000000}"/>
          </ac:grpSpMkLst>
        </pc:grpChg>
        <pc:grpChg chg="add mod">
          <ac:chgData name="Sharon Chen [MIGOTP]" userId="334194f6-65a6-423d-a972-e835baffca5a" providerId="ADAL" clId="{AB7419B1-A57B-4C24-86ED-894F8BB89286}" dt="2024-12-19T09:52:20.340" v="143" actId="1076"/>
          <ac:grpSpMkLst>
            <pc:docMk/>
            <pc:sldMk cId="3048270729" sldId="282"/>
            <ac:grpSpMk id="5" creationId="{083938B2-EB65-4A1D-84AB-C3EA7B37D809}"/>
          </ac:grpSpMkLst>
        </pc:grpChg>
        <pc:grpChg chg="add mod">
          <ac:chgData name="Sharon Chen [MIGOTP]" userId="334194f6-65a6-423d-a972-e835baffca5a" providerId="ADAL" clId="{AB7419B1-A57B-4C24-86ED-894F8BB89286}" dt="2024-12-19T09:52:45.964" v="160" actId="1076"/>
          <ac:grpSpMkLst>
            <pc:docMk/>
            <pc:sldMk cId="3048270729" sldId="282"/>
            <ac:grpSpMk id="6" creationId="{B20CA4DA-7FB4-4435-AC0C-56537382F412}"/>
          </ac:grpSpMkLst>
        </pc:grpChg>
        <pc:grpChg chg="del">
          <ac:chgData name="Sharon Chen [MIGOTP]" userId="334194f6-65a6-423d-a972-e835baffca5a" providerId="ADAL" clId="{AB7419B1-A57B-4C24-86ED-894F8BB89286}" dt="2024-12-19T09:49:03.542" v="63" actId="478"/>
          <ac:grpSpMkLst>
            <pc:docMk/>
            <pc:sldMk cId="3048270729" sldId="282"/>
            <ac:grpSpMk id="7" creationId="{D66D960B-24BA-4247-37C8-ACFC8B3E5A4D}"/>
          </ac:grpSpMkLst>
        </pc:grpChg>
        <pc:grpChg chg="add mod">
          <ac:chgData name="Sharon Chen [MIGOTP]" userId="334194f6-65a6-423d-a972-e835baffca5a" providerId="ADAL" clId="{AB7419B1-A57B-4C24-86ED-894F8BB89286}" dt="2024-12-19T09:52:45.964" v="160" actId="1076"/>
          <ac:grpSpMkLst>
            <pc:docMk/>
            <pc:sldMk cId="3048270729" sldId="282"/>
            <ac:grpSpMk id="8" creationId="{63FE8A6B-1A76-456D-B314-9336C81A432E}"/>
          </ac:grpSpMkLst>
        </pc:grpChg>
        <pc:grpChg chg="del">
          <ac:chgData name="Sharon Chen [MIGOTP]" userId="334194f6-65a6-423d-a972-e835baffca5a" providerId="ADAL" clId="{AB7419B1-A57B-4C24-86ED-894F8BB89286}" dt="2024-12-19T09:49:55.309" v="80" actId="478"/>
          <ac:grpSpMkLst>
            <pc:docMk/>
            <pc:sldMk cId="3048270729" sldId="282"/>
            <ac:grpSpMk id="9" creationId="{352918F1-FDF9-9300-E77B-159219C5E319}"/>
          </ac:grpSpMkLst>
        </pc:grpChg>
        <pc:grpChg chg="add mod">
          <ac:chgData name="Sharon Chen [MIGOTP]" userId="334194f6-65a6-423d-a972-e835baffca5a" providerId="ADAL" clId="{AB7419B1-A57B-4C24-86ED-894F8BB89286}" dt="2024-12-19T09:52:47.736" v="161" actId="1076"/>
          <ac:grpSpMkLst>
            <pc:docMk/>
            <pc:sldMk cId="3048270729" sldId="282"/>
            <ac:grpSpMk id="10" creationId="{DA660EE8-6BE7-4BCC-86D4-7B743D88D641}"/>
          </ac:grpSpMkLst>
        </pc:grpChg>
        <pc:grpChg chg="del mod">
          <ac:chgData name="Sharon Chen [MIGOTP]" userId="334194f6-65a6-423d-a972-e835baffca5a" providerId="ADAL" clId="{AB7419B1-A57B-4C24-86ED-894F8BB89286}" dt="2024-12-19T09:49:27.888" v="74" actId="478"/>
          <ac:grpSpMkLst>
            <pc:docMk/>
            <pc:sldMk cId="3048270729" sldId="282"/>
            <ac:grpSpMk id="33" creationId="{00000000-0008-0000-0200-000044000000}"/>
          </ac:grpSpMkLst>
        </pc:grpChg>
        <pc:grpChg chg="del">
          <ac:chgData name="Sharon Chen [MIGOTP]" userId="334194f6-65a6-423d-a972-e835baffca5a" providerId="ADAL" clId="{AB7419B1-A57B-4C24-86ED-894F8BB89286}" dt="2024-12-19T09:48:45.406" v="53" actId="478"/>
          <ac:grpSpMkLst>
            <pc:docMk/>
            <pc:sldMk cId="3048270729" sldId="282"/>
            <ac:grpSpMk id="45" creationId="{00000000-0008-0000-0200-00001F000000}"/>
          </ac:grpSpMkLst>
        </pc:grpChg>
        <pc:grpChg chg="add del mod">
          <ac:chgData name="Sharon Chen [MIGOTP]" userId="334194f6-65a6-423d-a972-e835baffca5a" providerId="ADAL" clId="{AB7419B1-A57B-4C24-86ED-894F8BB89286}" dt="2024-12-19T09:48:58.957" v="59" actId="478"/>
          <ac:grpSpMkLst>
            <pc:docMk/>
            <pc:sldMk cId="3048270729" sldId="282"/>
            <ac:grpSpMk id="47" creationId="{00000000-0008-0000-0200-00001E000000}"/>
          </ac:grpSpMkLst>
        </pc:grpChg>
        <pc:grpChg chg="del mod">
          <ac:chgData name="Sharon Chen [MIGOTP]" userId="334194f6-65a6-423d-a972-e835baffca5a" providerId="ADAL" clId="{AB7419B1-A57B-4C24-86ED-894F8BB89286}" dt="2024-12-19T09:49:54.280" v="79" actId="478"/>
          <ac:grpSpMkLst>
            <pc:docMk/>
            <pc:sldMk cId="3048270729" sldId="282"/>
            <ac:grpSpMk id="57" creationId="{DD6B343E-185A-440C-9955-3A5A0286B238}"/>
          </ac:grpSpMkLst>
        </pc:grpChg>
        <pc:grpChg chg="del">
          <ac:chgData name="Sharon Chen [MIGOTP]" userId="334194f6-65a6-423d-a972-e835baffca5a" providerId="ADAL" clId="{AB7419B1-A57B-4C24-86ED-894F8BB89286}" dt="2024-12-19T09:49:56.048" v="81" actId="478"/>
          <ac:grpSpMkLst>
            <pc:docMk/>
            <pc:sldMk cId="3048270729" sldId="282"/>
            <ac:grpSpMk id="62" creationId="{4A8EA062-F393-4340-9180-BE957D3B64D4}"/>
          </ac:grpSpMkLst>
        </pc:grpChg>
        <pc:grpChg chg="add mod topLvl">
          <ac:chgData name="Sharon Chen [MIGOTP]" userId="334194f6-65a6-423d-a972-e835baffca5a" providerId="ADAL" clId="{AB7419B1-A57B-4C24-86ED-894F8BB89286}" dt="2024-12-19T09:49:02.203" v="62" actId="1076"/>
          <ac:grpSpMkLst>
            <pc:docMk/>
            <pc:sldMk cId="3048270729" sldId="282"/>
            <ac:grpSpMk id="64" creationId="{00000000-0008-0000-0200-00001F000000}"/>
          </ac:grpSpMkLst>
        </pc:grpChg>
        <pc:grpChg chg="add mod">
          <ac:chgData name="Sharon Chen [MIGOTP]" userId="334194f6-65a6-423d-a972-e835baffca5a" providerId="ADAL" clId="{AB7419B1-A57B-4C24-86ED-894F8BB89286}" dt="2024-12-19T09:49:26.169" v="72" actId="14100"/>
          <ac:grpSpMkLst>
            <pc:docMk/>
            <pc:sldMk cId="3048270729" sldId="282"/>
            <ac:grpSpMk id="70" creationId="{00000000-0008-0000-0200-00002A000000}"/>
          </ac:grpSpMkLst>
        </pc:grpChg>
        <pc:grpChg chg="add del mod">
          <ac:chgData name="Sharon Chen [MIGOTP]" userId="334194f6-65a6-423d-a972-e835baffca5a" providerId="ADAL" clId="{AB7419B1-A57B-4C24-86ED-894F8BB89286}" dt="2024-12-19T09:49:19.577" v="68" actId="478"/>
          <ac:grpSpMkLst>
            <pc:docMk/>
            <pc:sldMk cId="3048270729" sldId="282"/>
            <ac:grpSpMk id="71" creationId="{00000000-0008-0000-0200-000038000000}"/>
          </ac:grpSpMkLst>
        </pc:grpChg>
        <pc:grpChg chg="add mod">
          <ac:chgData name="Sharon Chen [MIGOTP]" userId="334194f6-65a6-423d-a972-e835baffca5a" providerId="ADAL" clId="{AB7419B1-A57B-4C24-86ED-894F8BB89286}" dt="2024-12-19T09:49:11.994" v="64"/>
          <ac:grpSpMkLst>
            <pc:docMk/>
            <pc:sldMk cId="3048270729" sldId="282"/>
            <ac:grpSpMk id="75" creationId="{00000000-0008-0000-0200-000039000000}"/>
          </ac:grpSpMkLst>
        </pc:grpChg>
        <pc:grpChg chg="add del mod">
          <ac:chgData name="Sharon Chen [MIGOTP]" userId="334194f6-65a6-423d-a972-e835baffca5a" providerId="ADAL" clId="{AB7419B1-A57B-4C24-86ED-894F8BB89286}" dt="2024-12-19T09:51:26.752" v="114" actId="165"/>
          <ac:grpSpMkLst>
            <pc:docMk/>
            <pc:sldMk cId="3048270729" sldId="282"/>
            <ac:grpSpMk id="81" creationId="{00000000-0008-0000-0200-000043000000}"/>
          </ac:grpSpMkLst>
        </pc:grpChg>
        <pc:grpChg chg="add del mod">
          <ac:chgData name="Sharon Chen [MIGOTP]" userId="334194f6-65a6-423d-a972-e835baffca5a" providerId="ADAL" clId="{AB7419B1-A57B-4C24-86ED-894F8BB89286}" dt="2024-12-19T09:50:10.203" v="90" actId="165"/>
          <ac:grpSpMkLst>
            <pc:docMk/>
            <pc:sldMk cId="3048270729" sldId="282"/>
            <ac:grpSpMk id="82" creationId="{00000000-0008-0000-0200-00002B000000}"/>
          </ac:grpSpMkLst>
        </pc:grpChg>
        <pc:grpChg chg="add del mod topLvl">
          <ac:chgData name="Sharon Chen [MIGOTP]" userId="334194f6-65a6-423d-a972-e835baffca5a" providerId="ADAL" clId="{AB7419B1-A57B-4C24-86ED-894F8BB89286}" dt="2024-12-19T09:50:18.046" v="92" actId="165"/>
          <ac:grpSpMkLst>
            <pc:docMk/>
            <pc:sldMk cId="3048270729" sldId="282"/>
            <ac:grpSpMk id="83" creationId="{00000000-0008-0000-0200-00002C000000}"/>
          </ac:grpSpMkLst>
        </pc:grpChg>
        <pc:grpChg chg="add del mod topLvl">
          <ac:chgData name="Sharon Chen [MIGOTP]" userId="334194f6-65a6-423d-a972-e835baffca5a" providerId="ADAL" clId="{AB7419B1-A57B-4C24-86ED-894F8BB89286}" dt="2024-12-19T09:51:34.047" v="115" actId="165"/>
          <ac:grpSpMkLst>
            <pc:docMk/>
            <pc:sldMk cId="3048270729" sldId="282"/>
            <ac:grpSpMk id="97" creationId="{00000000-0008-0000-0200-000044000000}"/>
          </ac:grpSpMkLst>
        </pc:grpChg>
        <pc:cxnChg chg="add del">
          <ac:chgData name="Sharon Chen [MIGOTP]" userId="334194f6-65a6-423d-a972-e835baffca5a" providerId="ADAL" clId="{AB7419B1-A57B-4C24-86ED-894F8BB89286}" dt="2024-12-19T09:48:57.662" v="58" actId="478"/>
          <ac:cxnSpMkLst>
            <pc:docMk/>
            <pc:sldMk cId="3048270729" sldId="282"/>
            <ac:cxnSpMk id="65" creationId="{00000000-0008-0000-0200-000020000000}"/>
          </ac:cxnSpMkLst>
        </pc:cxnChg>
        <pc:cxnChg chg="add del topLvl">
          <ac:chgData name="Sharon Chen [MIGOTP]" userId="334194f6-65a6-423d-a972-e835baffca5a" providerId="ADAL" clId="{AB7419B1-A57B-4C24-86ED-894F8BB89286}" dt="2024-12-19T09:48:58.957" v="59" actId="478"/>
          <ac:cxnSpMkLst>
            <pc:docMk/>
            <pc:sldMk cId="3048270729" sldId="282"/>
            <ac:cxnSpMk id="66" creationId="{00000000-0008-0000-0200-000055000000}"/>
          </ac:cxnSpMkLst>
        </pc:cxnChg>
        <pc:cxnChg chg="add del">
          <ac:chgData name="Sharon Chen [MIGOTP]" userId="334194f6-65a6-423d-a972-e835baffca5a" providerId="ADAL" clId="{AB7419B1-A57B-4C24-86ED-894F8BB89286}" dt="2024-12-19T09:49:19.577" v="68" actId="478"/>
          <ac:cxnSpMkLst>
            <pc:docMk/>
            <pc:sldMk cId="3048270729" sldId="282"/>
            <ac:cxnSpMk id="76" creationId="{00000000-0008-0000-0200-00003A000000}"/>
          </ac:cxnSpMkLst>
        </pc:cxnChg>
        <pc:cxnChg chg="add del mod topLvl">
          <ac:chgData name="Sharon Chen [MIGOTP]" userId="334194f6-65a6-423d-a972-e835baffca5a" providerId="ADAL" clId="{AB7419B1-A57B-4C24-86ED-894F8BB89286}" dt="2024-12-19T09:50:12.506" v="91" actId="478"/>
          <ac:cxnSpMkLst>
            <pc:docMk/>
            <pc:sldMk cId="3048270729" sldId="282"/>
            <ac:cxnSpMk id="84" creationId="{00000000-0008-0000-0200-00002D000000}"/>
          </ac:cxnSpMkLst>
        </pc:cxnChg>
        <pc:cxnChg chg="add del mod topLvl">
          <ac:chgData name="Sharon Chen [MIGOTP]" userId="334194f6-65a6-423d-a972-e835baffca5a" providerId="ADAL" clId="{AB7419B1-A57B-4C24-86ED-894F8BB89286}" dt="2024-12-19T09:50:54.526" v="98" actId="478"/>
          <ac:cxnSpMkLst>
            <pc:docMk/>
            <pc:sldMk cId="3048270729" sldId="282"/>
            <ac:cxnSpMk id="85" creationId="{00000000-0008-0000-0200-00002E000000}"/>
          </ac:cxnSpMkLst>
        </pc:cxnChg>
        <pc:cxnChg chg="add del mod topLvl">
          <ac:chgData name="Sharon Chen [MIGOTP]" userId="334194f6-65a6-423d-a972-e835baffca5a" providerId="ADAL" clId="{AB7419B1-A57B-4C24-86ED-894F8BB89286}" dt="2024-12-19T09:51:45.005" v="121" actId="478"/>
          <ac:cxnSpMkLst>
            <pc:docMk/>
            <pc:sldMk cId="3048270729" sldId="282"/>
            <ac:cxnSpMk id="98" creationId="{00000000-0008-0000-0200-000045000000}"/>
          </ac:cxnSpMkLst>
        </pc:cxnChg>
        <pc:cxnChg chg="add del mod topLvl">
          <ac:chgData name="Sharon Chen [MIGOTP]" userId="334194f6-65a6-423d-a972-e835baffca5a" providerId="ADAL" clId="{AB7419B1-A57B-4C24-86ED-894F8BB89286}" dt="2024-12-19T09:51:43.424" v="119" actId="478"/>
          <ac:cxnSpMkLst>
            <pc:docMk/>
            <pc:sldMk cId="3048270729" sldId="282"/>
            <ac:cxnSpMk id="99" creationId="{00000000-0008-0000-0200-000029000000}"/>
          </ac:cxnSpMkLst>
        </pc:cxnChg>
      </pc:sldChg>
      <pc:sldChg chg="addSp delSp modSp">
        <pc:chgData name="Sharon Chen [MIGOTP]" userId="334194f6-65a6-423d-a972-e835baffca5a" providerId="ADAL" clId="{AB7419B1-A57B-4C24-86ED-894F8BB89286}" dt="2024-12-19T09:53:28.767" v="175" actId="1076"/>
        <pc:sldMkLst>
          <pc:docMk/>
          <pc:sldMk cId="3975041752" sldId="283"/>
        </pc:sldMkLst>
        <pc:spChg chg="del">
          <ac:chgData name="Sharon Chen [MIGOTP]" userId="334194f6-65a6-423d-a972-e835baffca5a" providerId="ADAL" clId="{AB7419B1-A57B-4C24-86ED-894F8BB89286}" dt="2024-12-19T09:53:23.631" v="172" actId="478"/>
          <ac:spMkLst>
            <pc:docMk/>
            <pc:sldMk cId="3975041752" sldId="283"/>
            <ac:spMk id="24" creationId="{C4EF4146-67F9-43BF-8776-6A5F305B9855}"/>
          </ac:spMkLst>
        </pc:spChg>
        <pc:spChg chg="del">
          <ac:chgData name="Sharon Chen [MIGOTP]" userId="334194f6-65a6-423d-a972-e835baffca5a" providerId="ADAL" clId="{AB7419B1-A57B-4C24-86ED-894F8BB89286}" dt="2024-12-19T09:53:24.293" v="173" actId="478"/>
          <ac:spMkLst>
            <pc:docMk/>
            <pc:sldMk cId="3975041752" sldId="283"/>
            <ac:spMk id="30" creationId="{16994380-47FC-407E-92F8-43DB16577BF0}"/>
          </ac:spMkLst>
        </pc:spChg>
        <pc:spChg chg="add mod">
          <ac:chgData name="Sharon Chen [MIGOTP]" userId="334194f6-65a6-423d-a972-e835baffca5a" providerId="ADAL" clId="{AB7419B1-A57B-4C24-86ED-894F8BB89286}" dt="2024-12-19T09:53:28.767" v="175" actId="1076"/>
          <ac:spMkLst>
            <pc:docMk/>
            <pc:sldMk cId="3975041752" sldId="283"/>
            <ac:spMk id="32" creationId="{66A17E40-F9CA-46AC-B4F8-1A2C081A2655}"/>
          </ac:spMkLst>
        </pc:spChg>
        <pc:spChg chg="add mod">
          <ac:chgData name="Sharon Chen [MIGOTP]" userId="334194f6-65a6-423d-a972-e835baffca5a" providerId="ADAL" clId="{AB7419B1-A57B-4C24-86ED-894F8BB89286}" dt="2024-12-19T09:53:26.326" v="174" actId="1076"/>
          <ac:spMkLst>
            <pc:docMk/>
            <pc:sldMk cId="3975041752" sldId="283"/>
            <ac:spMk id="33" creationId="{1128D45C-A3BC-4A29-93B7-192F669821E2}"/>
          </ac:spMkLst>
        </pc:spChg>
        <pc:spChg chg="del">
          <ac:chgData name="Sharon Chen [MIGOTP]" userId="334194f6-65a6-423d-a972-e835baffca5a" providerId="ADAL" clId="{AB7419B1-A57B-4C24-86ED-894F8BB89286}" dt="2024-12-19T09:53:04.641" v="168" actId="478"/>
          <ac:spMkLst>
            <pc:docMk/>
            <pc:sldMk cId="3975041752" sldId="283"/>
            <ac:spMk id="35" creationId="{D13804BB-CFCD-4B6E-B04B-FD56C1C56785}"/>
          </ac:spMkLst>
        </pc:spChg>
        <pc:spChg chg="del">
          <ac:chgData name="Sharon Chen [MIGOTP]" userId="334194f6-65a6-423d-a972-e835baffca5a" providerId="ADAL" clId="{AB7419B1-A57B-4C24-86ED-894F8BB89286}" dt="2024-12-19T09:52:51.485" v="163" actId="478"/>
          <ac:spMkLst>
            <pc:docMk/>
            <pc:sldMk cId="3975041752" sldId="283"/>
            <ac:spMk id="37" creationId="{806C84DC-C883-49DE-8778-3C9394C807FC}"/>
          </ac:spMkLst>
        </pc:spChg>
        <pc:spChg chg="del">
          <ac:chgData name="Sharon Chen [MIGOTP]" userId="334194f6-65a6-423d-a972-e835baffca5a" providerId="ADAL" clId="{AB7419B1-A57B-4C24-86ED-894F8BB89286}" dt="2024-12-19T09:52:51.176" v="162" actId="478"/>
          <ac:spMkLst>
            <pc:docMk/>
            <pc:sldMk cId="3975041752" sldId="283"/>
            <ac:spMk id="38" creationId="{0C7C60FD-A02C-4449-905F-B4C3EFD4EDAF}"/>
          </ac:spMkLst>
        </pc:spChg>
        <pc:picChg chg="add mod">
          <ac:chgData name="Sharon Chen [MIGOTP]" userId="334194f6-65a6-423d-a972-e835baffca5a" providerId="ADAL" clId="{AB7419B1-A57B-4C24-86ED-894F8BB89286}" dt="2024-12-19T09:53:03.451" v="167" actId="1076"/>
          <ac:picMkLst>
            <pc:docMk/>
            <pc:sldMk cId="3975041752" sldId="283"/>
            <ac:picMk id="27" creationId="{9BF2A398-26BC-244F-9806-BEF8BC23E7C1}"/>
          </ac:picMkLst>
        </pc:picChg>
        <pc:picChg chg="del">
          <ac:chgData name="Sharon Chen [MIGOTP]" userId="334194f6-65a6-423d-a972-e835baffca5a" providerId="ADAL" clId="{AB7419B1-A57B-4C24-86ED-894F8BB89286}" dt="2024-12-19T09:53:01.141" v="166" actId="478"/>
          <ac:picMkLst>
            <pc:docMk/>
            <pc:sldMk cId="3975041752" sldId="283"/>
            <ac:picMk id="36" creationId="{9BF2A398-26BC-244F-9806-BEF8BC23E7C1}"/>
          </ac:picMkLst>
        </pc:picChg>
      </pc:sldChg>
      <pc:sldChg chg="addSp delSp modSp">
        <pc:chgData name="Sharon Chen [MIGOTP]" userId="334194f6-65a6-423d-a972-e835baffca5a" providerId="ADAL" clId="{AB7419B1-A57B-4C24-86ED-894F8BB89286}" dt="2024-12-19T09:47:48.546" v="35" actId="1076"/>
        <pc:sldMkLst>
          <pc:docMk/>
          <pc:sldMk cId="1451394870" sldId="284"/>
        </pc:sldMkLst>
        <pc:spChg chg="add mod">
          <ac:chgData name="Sharon Chen [MIGOTP]" userId="334194f6-65a6-423d-a972-e835baffca5a" providerId="ADAL" clId="{AB7419B1-A57B-4C24-86ED-894F8BB89286}" dt="2024-12-19T09:46:34.054" v="28" actId="1076"/>
          <ac:spMkLst>
            <pc:docMk/>
            <pc:sldMk cId="1451394870" sldId="284"/>
            <ac:spMk id="28" creationId="{65BA45B0-A810-416A-A493-B378BC967F8A}"/>
          </ac:spMkLst>
        </pc:spChg>
        <pc:spChg chg="add mod">
          <ac:chgData name="Sharon Chen [MIGOTP]" userId="334194f6-65a6-423d-a972-e835baffca5a" providerId="ADAL" clId="{AB7419B1-A57B-4C24-86ED-894F8BB89286}" dt="2024-12-19T09:46:44.057" v="31" actId="1076"/>
          <ac:spMkLst>
            <pc:docMk/>
            <pc:sldMk cId="1451394870" sldId="284"/>
            <ac:spMk id="29" creationId="{085F2CA1-704F-4A7F-B75E-0BB0E9BC00BE}"/>
          </ac:spMkLst>
        </pc:spChg>
        <pc:spChg chg="del">
          <ac:chgData name="Sharon Chen [MIGOTP]" userId="334194f6-65a6-423d-a972-e835baffca5a" providerId="ADAL" clId="{AB7419B1-A57B-4C24-86ED-894F8BB89286}" dt="2024-12-19T09:46:31.447" v="26" actId="478"/>
          <ac:spMkLst>
            <pc:docMk/>
            <pc:sldMk cId="1451394870" sldId="284"/>
            <ac:spMk id="34" creationId="{FC41451C-3EA0-4188-9605-00950CED9B06}"/>
          </ac:spMkLst>
        </pc:spChg>
        <pc:spChg chg="del">
          <ac:chgData name="Sharon Chen [MIGOTP]" userId="334194f6-65a6-423d-a972-e835baffca5a" providerId="ADAL" clId="{AB7419B1-A57B-4C24-86ED-894F8BB89286}" dt="2024-12-19T09:46:41.445" v="29" actId="478"/>
          <ac:spMkLst>
            <pc:docMk/>
            <pc:sldMk cId="1451394870" sldId="284"/>
            <ac:spMk id="37" creationId="{C4B68CA4-12D4-4EFE-8B56-F7E6C77128A8}"/>
          </ac:spMkLst>
        </pc:spChg>
        <pc:spChg chg="add mod">
          <ac:chgData name="Sharon Chen [MIGOTP]" userId="334194f6-65a6-423d-a972-e835baffca5a" providerId="ADAL" clId="{AB7419B1-A57B-4C24-86ED-894F8BB89286}" dt="2024-12-19T09:47:45.817" v="33" actId="1076"/>
          <ac:spMkLst>
            <pc:docMk/>
            <pc:sldMk cId="1451394870" sldId="284"/>
            <ac:spMk id="41" creationId="{B793F904-E1CC-40C2-A02F-668942BF85C2}"/>
          </ac:spMkLst>
        </pc:spChg>
        <pc:spChg chg="del">
          <ac:chgData name="Sharon Chen [MIGOTP]" userId="334194f6-65a6-423d-a972-e835baffca5a" providerId="ADAL" clId="{AB7419B1-A57B-4C24-86ED-894F8BB89286}" dt="2024-12-19T09:46:18.138" v="25" actId="478"/>
          <ac:spMkLst>
            <pc:docMk/>
            <pc:sldMk cId="1451394870" sldId="284"/>
            <ac:spMk id="42" creationId="{858EEDE1-A3FF-430E-9B0D-E9963B8347A1}"/>
          </ac:spMkLst>
        </pc:spChg>
        <pc:spChg chg="add mod">
          <ac:chgData name="Sharon Chen [MIGOTP]" userId="334194f6-65a6-423d-a972-e835baffca5a" providerId="ADAL" clId="{AB7419B1-A57B-4C24-86ED-894F8BB89286}" dt="2024-12-19T09:47:48.546" v="35" actId="1076"/>
          <ac:spMkLst>
            <pc:docMk/>
            <pc:sldMk cId="1451394870" sldId="284"/>
            <ac:spMk id="43" creationId="{C906E5BD-9CDF-4798-B0AC-1203468730C8}"/>
          </ac:spMkLst>
        </pc:spChg>
      </pc:sldChg>
      <pc:sldChg chg="addSp delSp modSp">
        <pc:chgData name="Sharon Chen [MIGOTP]" userId="334194f6-65a6-423d-a972-e835baffca5a" providerId="ADAL" clId="{AB7419B1-A57B-4C24-86ED-894F8BB89286}" dt="2024-12-19T09:54:05.704" v="185" actId="14100"/>
        <pc:sldMkLst>
          <pc:docMk/>
          <pc:sldMk cId="2468615709" sldId="285"/>
        </pc:sldMkLst>
        <pc:spChg chg="del">
          <ac:chgData name="Sharon Chen [MIGOTP]" userId="334194f6-65a6-423d-a972-e835baffca5a" providerId="ADAL" clId="{AB7419B1-A57B-4C24-86ED-894F8BB89286}" dt="2024-12-19T09:53:49.666" v="176" actId="478"/>
          <ac:spMkLst>
            <pc:docMk/>
            <pc:sldMk cId="2468615709" sldId="285"/>
            <ac:spMk id="17" creationId="{2608C477-245F-4D34-9BAF-1AFEE6DFD898}"/>
          </ac:spMkLst>
        </pc:spChg>
        <pc:spChg chg="del">
          <ac:chgData name="Sharon Chen [MIGOTP]" userId="334194f6-65a6-423d-a972-e835baffca5a" providerId="ADAL" clId="{AB7419B1-A57B-4C24-86ED-894F8BB89286}" dt="2024-12-19T09:53:59.693" v="181" actId="478"/>
          <ac:spMkLst>
            <pc:docMk/>
            <pc:sldMk cId="2468615709" sldId="285"/>
            <ac:spMk id="20" creationId="{29EAF543-C52D-49A3-8B0B-55A2FC3CA8C7}"/>
          </ac:spMkLst>
        </pc:spChg>
        <pc:spChg chg="add mod">
          <ac:chgData name="Sharon Chen [MIGOTP]" userId="334194f6-65a6-423d-a972-e835baffca5a" providerId="ADAL" clId="{AB7419B1-A57B-4C24-86ED-894F8BB89286}" dt="2024-12-19T09:53:52.191" v="178" actId="1076"/>
          <ac:spMkLst>
            <pc:docMk/>
            <pc:sldMk cId="2468615709" sldId="285"/>
            <ac:spMk id="21" creationId="{BB30A47F-1F77-4860-88F0-3C66BC48CB79}"/>
          </ac:spMkLst>
        </pc:spChg>
        <pc:spChg chg="add mod">
          <ac:chgData name="Sharon Chen [MIGOTP]" userId="334194f6-65a6-423d-a972-e835baffca5a" providerId="ADAL" clId="{AB7419B1-A57B-4C24-86ED-894F8BB89286}" dt="2024-12-19T09:54:02.694" v="183" actId="14100"/>
          <ac:spMkLst>
            <pc:docMk/>
            <pc:sldMk cId="2468615709" sldId="285"/>
            <ac:spMk id="22" creationId="{9A7AA5B5-4512-4FC8-9FC6-7B1CC9EE0B55}"/>
          </ac:spMkLst>
        </pc:spChg>
        <pc:spChg chg="add mod">
          <ac:chgData name="Sharon Chen [MIGOTP]" userId="334194f6-65a6-423d-a972-e835baffca5a" providerId="ADAL" clId="{AB7419B1-A57B-4C24-86ED-894F8BB89286}" dt="2024-12-19T09:54:05.704" v="185" actId="14100"/>
          <ac:spMkLst>
            <pc:docMk/>
            <pc:sldMk cId="2468615709" sldId="285"/>
            <ac:spMk id="23" creationId="{9656206F-E89F-47CD-A70C-721C6ECCE805}"/>
          </ac:spMkLst>
        </pc:spChg>
      </pc:sldChg>
      <pc:sldChg chg="delSp">
        <pc:chgData name="Sharon Chen [MIGOTP]" userId="334194f6-65a6-423d-a972-e835baffca5a" providerId="ADAL" clId="{AB7419B1-A57B-4C24-86ED-894F8BB89286}" dt="2024-12-19T10:02:26.549" v="213" actId="478"/>
        <pc:sldMkLst>
          <pc:docMk/>
          <pc:sldMk cId="1992876381" sldId="288"/>
        </pc:sldMkLst>
        <pc:spChg chg="del">
          <ac:chgData name="Sharon Chen [MIGOTP]" userId="334194f6-65a6-423d-a972-e835baffca5a" providerId="ADAL" clId="{AB7419B1-A57B-4C24-86ED-894F8BB89286}" dt="2024-12-19T10:02:26.549" v="213" actId="478"/>
          <ac:spMkLst>
            <pc:docMk/>
            <pc:sldMk cId="1992876381" sldId="288"/>
            <ac:spMk id="20" creationId="{F681C3BA-8294-4BA0-B471-A35DEF3BD968}"/>
          </ac:spMkLst>
        </pc:spChg>
      </pc:sldChg>
      <pc:sldChg chg="delSp">
        <pc:chgData name="Sharon Chen [MIGOTP]" userId="334194f6-65a6-423d-a972-e835baffca5a" providerId="ADAL" clId="{AB7419B1-A57B-4C24-86ED-894F8BB89286}" dt="2024-12-19T10:02:24.481" v="212" actId="478"/>
        <pc:sldMkLst>
          <pc:docMk/>
          <pc:sldMk cId="3723696812" sldId="289"/>
        </pc:sldMkLst>
        <pc:spChg chg="del">
          <ac:chgData name="Sharon Chen [MIGOTP]" userId="334194f6-65a6-423d-a972-e835baffca5a" providerId="ADAL" clId="{AB7419B1-A57B-4C24-86ED-894F8BB89286}" dt="2024-12-19T10:02:24.481" v="212" actId="478"/>
          <ac:spMkLst>
            <pc:docMk/>
            <pc:sldMk cId="3723696812" sldId="289"/>
            <ac:spMk id="20" creationId="{65AB5625-9F8B-48F5-8C50-F8204ADEB6E1}"/>
          </ac:spMkLst>
        </pc:spChg>
      </pc:sldChg>
      <pc:sldChg chg="modSp">
        <pc:chgData name="Sharon Chen [MIGOTP]" userId="334194f6-65a6-423d-a972-e835baffca5a" providerId="ADAL" clId="{AB7419B1-A57B-4C24-86ED-894F8BB89286}" dt="2024-12-19T09:54:33.425" v="189" actId="207"/>
        <pc:sldMkLst>
          <pc:docMk/>
          <pc:sldMk cId="1741483383" sldId="291"/>
        </pc:sldMkLst>
        <pc:spChg chg="mod">
          <ac:chgData name="Sharon Chen [MIGOTP]" userId="334194f6-65a6-423d-a972-e835baffca5a" providerId="ADAL" clId="{AB7419B1-A57B-4C24-86ED-894F8BB89286}" dt="2024-12-19T09:54:33.425" v="189" actId="207"/>
          <ac:spMkLst>
            <pc:docMk/>
            <pc:sldMk cId="1741483383" sldId="291"/>
            <ac:spMk id="7" creationId="{E134FAC8-EC29-4C5A-9D8A-AD3C4C3BDB86}"/>
          </ac:spMkLst>
        </pc:spChg>
        <pc:spChg chg="mod">
          <ac:chgData name="Sharon Chen [MIGOTP]" userId="334194f6-65a6-423d-a972-e835baffca5a" providerId="ADAL" clId="{AB7419B1-A57B-4C24-86ED-894F8BB89286}" dt="2024-12-19T09:54:31.686" v="188" actId="207"/>
          <ac:spMkLst>
            <pc:docMk/>
            <pc:sldMk cId="1741483383" sldId="291"/>
            <ac:spMk id="8" creationId="{10029FB9-A420-4B87-89B2-8529C9768292}"/>
          </ac:spMkLst>
        </pc:spChg>
      </pc:sldChg>
      <pc:sldChg chg="addSp delSp modSp">
        <pc:chgData name="Sharon Chen [MIGOTP]" userId="334194f6-65a6-423d-a972-e835baffca5a" providerId="ADAL" clId="{AB7419B1-A57B-4C24-86ED-894F8BB89286}" dt="2024-12-19T09:55:40.697" v="209" actId="20577"/>
        <pc:sldMkLst>
          <pc:docMk/>
          <pc:sldMk cId="3046157454" sldId="294"/>
        </pc:sldMkLst>
        <pc:spChg chg="mod">
          <ac:chgData name="Sharon Chen [MIGOTP]" userId="334194f6-65a6-423d-a972-e835baffca5a" providerId="ADAL" clId="{AB7419B1-A57B-4C24-86ED-894F8BB89286}" dt="2024-12-19T09:54:52.631" v="193" actId="1076"/>
          <ac:spMkLst>
            <pc:docMk/>
            <pc:sldMk cId="3046157454" sldId="294"/>
            <ac:spMk id="8" creationId="{E745D66A-D175-454F-988F-64F04CAF60C2}"/>
          </ac:spMkLst>
        </pc:spChg>
        <pc:spChg chg="add mod">
          <ac:chgData name="Sharon Chen [MIGOTP]" userId="334194f6-65a6-423d-a972-e835baffca5a" providerId="ADAL" clId="{AB7419B1-A57B-4C24-86ED-894F8BB89286}" dt="2024-12-19T09:55:40.697" v="209" actId="20577"/>
          <ac:spMkLst>
            <pc:docMk/>
            <pc:sldMk cId="3046157454" sldId="294"/>
            <ac:spMk id="13" creationId="{703E23D5-B4D5-409E-A67A-98AE0B525B52}"/>
          </ac:spMkLst>
        </pc:spChg>
        <pc:spChg chg="mod">
          <ac:chgData name="Sharon Chen [MIGOTP]" userId="334194f6-65a6-423d-a972-e835baffca5a" providerId="ADAL" clId="{AB7419B1-A57B-4C24-86ED-894F8BB89286}" dt="2024-12-19T09:54:52.631" v="193" actId="1076"/>
          <ac:spMkLst>
            <pc:docMk/>
            <pc:sldMk cId="3046157454" sldId="294"/>
            <ac:spMk id="17" creationId="{C6E964A6-6B9C-4A3E-A58F-FB35558419F7}"/>
          </ac:spMkLst>
        </pc:spChg>
        <pc:spChg chg="mod">
          <ac:chgData name="Sharon Chen [MIGOTP]" userId="334194f6-65a6-423d-a972-e835baffca5a" providerId="ADAL" clId="{AB7419B1-A57B-4C24-86ED-894F8BB89286}" dt="2024-12-19T09:54:55.340" v="194" actId="1076"/>
          <ac:spMkLst>
            <pc:docMk/>
            <pc:sldMk cId="3046157454" sldId="294"/>
            <ac:spMk id="19" creationId="{8DA7F527-70F8-449D-951C-9B3AE66B4AAA}"/>
          </ac:spMkLst>
        </pc:spChg>
        <pc:spChg chg="del">
          <ac:chgData name="Sharon Chen [MIGOTP]" userId="334194f6-65a6-423d-a972-e835baffca5a" providerId="ADAL" clId="{AB7419B1-A57B-4C24-86ED-894F8BB89286}" dt="2024-12-19T09:54:42.381" v="190" actId="478"/>
          <ac:spMkLst>
            <pc:docMk/>
            <pc:sldMk cId="3046157454" sldId="294"/>
            <ac:spMk id="20" creationId="{10E8EC34-CAF2-4231-9987-F6C7D95F9901}"/>
          </ac:spMkLst>
        </pc:spChg>
      </pc:sldChg>
      <pc:sldChg chg="addSp delSp modSp">
        <pc:chgData name="Sharon Chen [MIGOTP]" userId="334194f6-65a6-423d-a972-e835baffca5a" providerId="ADAL" clId="{AB7419B1-A57B-4C24-86ED-894F8BB89286}" dt="2024-12-19T10:04:28.858" v="229" actId="20577"/>
        <pc:sldMkLst>
          <pc:docMk/>
          <pc:sldMk cId="611131915" sldId="299"/>
        </pc:sldMkLst>
        <pc:spChg chg="mod">
          <ac:chgData name="Sharon Chen [MIGOTP]" userId="334194f6-65a6-423d-a972-e835baffca5a" providerId="ADAL" clId="{AB7419B1-A57B-4C24-86ED-894F8BB89286}" dt="2024-12-19T10:04:28.858" v="229" actId="20577"/>
          <ac:spMkLst>
            <pc:docMk/>
            <pc:sldMk cId="611131915" sldId="299"/>
            <ac:spMk id="7" creationId="{E134FAC8-EC29-4C5A-9D8A-AD3C4C3BDB86}"/>
          </ac:spMkLst>
        </pc:spChg>
        <pc:spChg chg="add mod">
          <ac:chgData name="Sharon Chen [MIGOTP]" userId="334194f6-65a6-423d-a972-e835baffca5a" providerId="ADAL" clId="{AB7419B1-A57B-4C24-86ED-894F8BB89286}" dt="2024-12-19T10:02:53.092" v="222" actId="1076"/>
          <ac:spMkLst>
            <pc:docMk/>
            <pc:sldMk cId="611131915" sldId="299"/>
            <ac:spMk id="12" creationId="{64B61BA9-1A92-46D8-8D67-BB9BE134AFD1}"/>
          </ac:spMkLst>
        </pc:spChg>
        <pc:spChg chg="add mod">
          <ac:chgData name="Sharon Chen [MIGOTP]" userId="334194f6-65a6-423d-a972-e835baffca5a" providerId="ADAL" clId="{AB7419B1-A57B-4C24-86ED-894F8BB89286}" dt="2024-12-19T10:02:50.919" v="221" actId="1076"/>
          <ac:spMkLst>
            <pc:docMk/>
            <pc:sldMk cId="611131915" sldId="299"/>
            <ac:spMk id="13" creationId="{724F3884-5A28-47CB-BFFC-43ACD5F38726}"/>
          </ac:spMkLst>
        </pc:spChg>
        <pc:spChg chg="mod ord">
          <ac:chgData name="Sharon Chen [MIGOTP]" userId="334194f6-65a6-423d-a972-e835baffca5a" providerId="ADAL" clId="{AB7419B1-A57B-4C24-86ED-894F8BB89286}" dt="2024-12-19T10:02:48.402" v="220" actId="1076"/>
          <ac:spMkLst>
            <pc:docMk/>
            <pc:sldMk cId="611131915" sldId="299"/>
            <ac:spMk id="17" creationId="{4C030868-F2B8-409A-B596-F4E7B11C7F98}"/>
          </ac:spMkLst>
        </pc:spChg>
        <pc:spChg chg="del">
          <ac:chgData name="Sharon Chen [MIGOTP]" userId="334194f6-65a6-423d-a972-e835baffca5a" providerId="ADAL" clId="{AB7419B1-A57B-4C24-86ED-894F8BB89286}" dt="2024-12-19T10:02:38.322" v="214" actId="478"/>
          <ac:spMkLst>
            <pc:docMk/>
            <pc:sldMk cId="611131915" sldId="299"/>
            <ac:spMk id="18" creationId="{27746BE5-33F6-4949-9E80-8025365EF2CC}"/>
          </ac:spMkLst>
        </pc:spChg>
        <pc:spChg chg="del">
          <ac:chgData name="Sharon Chen [MIGOTP]" userId="334194f6-65a6-423d-a972-e835baffca5a" providerId="ADAL" clId="{AB7419B1-A57B-4C24-86ED-894F8BB89286}" dt="2024-12-19T10:02:54.116" v="223" actId="478"/>
          <ac:spMkLst>
            <pc:docMk/>
            <pc:sldMk cId="611131915" sldId="299"/>
            <ac:spMk id="19" creationId="{67F63AF9-AFCE-452C-AB20-81BBCBDF4219}"/>
          </ac:spMkLst>
        </pc:spChg>
        <pc:spChg chg="del">
          <ac:chgData name="Sharon Chen [MIGOTP]" userId="334194f6-65a6-423d-a972-e835baffca5a" providerId="ADAL" clId="{AB7419B1-A57B-4C24-86ED-894F8BB89286}" dt="2024-12-19T10:02:55.276" v="224" actId="478"/>
          <ac:spMkLst>
            <pc:docMk/>
            <pc:sldMk cId="611131915" sldId="299"/>
            <ac:spMk id="20" creationId="{433BDC7B-0E44-4CDD-8D6D-3B4B12BAF30D}"/>
          </ac:spMkLst>
        </pc:spChg>
      </pc:sldChg>
    </pc:docChg>
  </pc:docChgLst>
  <pc:docChgLst>
    <pc:chgData name="Sharon Chen [MIGOTP]" userId="334194f6-65a6-423d-a972-e835baffca5a" providerId="ADAL" clId="{A488A8BB-B237-46A7-AEB5-420E06BE0D20}"/>
    <pc:docChg chg="undo custSel modSld">
      <pc:chgData name="Sharon Chen [MIGOTP]" userId="334194f6-65a6-423d-a972-e835baffca5a" providerId="ADAL" clId="{A488A8BB-B237-46A7-AEB5-420E06BE0D20}" dt="2024-12-18T10:02:20.233" v="467" actId="20577"/>
      <pc:docMkLst>
        <pc:docMk/>
      </pc:docMkLst>
      <pc:sldChg chg="modSp">
        <pc:chgData name="Sharon Chen [MIGOTP]" userId="334194f6-65a6-423d-a972-e835baffca5a" providerId="ADAL" clId="{A488A8BB-B237-46A7-AEB5-420E06BE0D20}" dt="2024-12-18T10:02:20.233" v="467" actId="20577"/>
        <pc:sldMkLst>
          <pc:docMk/>
          <pc:sldMk cId="817825372" sldId="256"/>
        </pc:sldMkLst>
        <pc:spChg chg="mod">
          <ac:chgData name="Sharon Chen [MIGOTP]" userId="334194f6-65a6-423d-a972-e835baffca5a" providerId="ADAL" clId="{A488A8BB-B237-46A7-AEB5-420E06BE0D20}" dt="2024-12-18T10:02:20.233" v="467" actId="20577"/>
          <ac:spMkLst>
            <pc:docMk/>
            <pc:sldMk cId="817825372" sldId="256"/>
            <ac:spMk id="4" creationId="{224480B6-2955-4464-A14C-431A6707B806}"/>
          </ac:spMkLst>
        </pc:spChg>
      </pc:sldChg>
      <pc:sldChg chg="addSp delSp modSp">
        <pc:chgData name="Sharon Chen [MIGOTP]" userId="334194f6-65a6-423d-a972-e835baffca5a" providerId="ADAL" clId="{A488A8BB-B237-46A7-AEB5-420E06BE0D20}" dt="2024-12-18T09:52:48.487" v="452" actId="1076"/>
        <pc:sldMkLst>
          <pc:docMk/>
          <pc:sldMk cId="1992876381" sldId="288"/>
        </pc:sldMkLst>
        <pc:spChg chg="add mod">
          <ac:chgData name="Sharon Chen [MIGOTP]" userId="334194f6-65a6-423d-a972-e835baffca5a" providerId="ADAL" clId="{A488A8BB-B237-46A7-AEB5-420E06BE0D20}" dt="2024-12-18T09:52:48.487" v="452" actId="1076"/>
          <ac:spMkLst>
            <pc:docMk/>
            <pc:sldMk cId="1992876381" sldId="288"/>
            <ac:spMk id="20" creationId="{F681C3BA-8294-4BA0-B471-A35DEF3BD968}"/>
          </ac:spMkLst>
        </pc:spChg>
        <pc:spChg chg="mod">
          <ac:chgData name="Sharon Chen [MIGOTP]" userId="334194f6-65a6-423d-a972-e835baffca5a" providerId="ADAL" clId="{A488A8BB-B237-46A7-AEB5-420E06BE0D20}" dt="2024-12-18T09:52:42.174" v="445" actId="1076"/>
          <ac:spMkLst>
            <pc:docMk/>
            <pc:sldMk cId="1992876381" sldId="288"/>
            <ac:spMk id="35" creationId="{08BE37E6-F888-4B3A-9503-8A7570FC087A}"/>
          </ac:spMkLst>
        </pc:spChg>
        <pc:spChg chg="mod">
          <ac:chgData name="Sharon Chen [MIGOTP]" userId="334194f6-65a6-423d-a972-e835baffca5a" providerId="ADAL" clId="{A488A8BB-B237-46A7-AEB5-420E06BE0D20}" dt="2024-12-18T09:52:45.171" v="448" actId="1076"/>
          <ac:spMkLst>
            <pc:docMk/>
            <pc:sldMk cId="1992876381" sldId="288"/>
            <ac:spMk id="36" creationId="{C2DB4FE6-86A4-4F25-8636-26F8BB6CFA0A}"/>
          </ac:spMkLst>
        </pc:spChg>
        <pc:spChg chg="del">
          <ac:chgData name="Sharon Chen [MIGOTP]" userId="334194f6-65a6-423d-a972-e835baffca5a" providerId="ADAL" clId="{A488A8BB-B237-46A7-AEB5-420E06BE0D20}" dt="2024-12-18T09:52:32.358" v="441" actId="478"/>
          <ac:spMkLst>
            <pc:docMk/>
            <pc:sldMk cId="1992876381" sldId="288"/>
            <ac:spMk id="45" creationId="{0A53617C-168B-48B2-85CB-179C3970B42A}"/>
          </ac:spMkLst>
        </pc:spChg>
        <pc:picChg chg="add mod">
          <ac:chgData name="Sharon Chen [MIGOTP]" userId="334194f6-65a6-423d-a972-e835baffca5a" providerId="ADAL" clId="{A488A8BB-B237-46A7-AEB5-420E06BE0D20}" dt="2024-12-18T09:52:20.222" v="433" actId="1076"/>
          <ac:picMkLst>
            <pc:docMk/>
            <pc:sldMk cId="1992876381" sldId="288"/>
            <ac:picMk id="4" creationId="{B729545D-BF6C-4F95-B6B9-58B3F274972C}"/>
          </ac:picMkLst>
        </pc:picChg>
        <pc:picChg chg="del">
          <ac:chgData name="Sharon Chen [MIGOTP]" userId="334194f6-65a6-423d-a972-e835baffca5a" providerId="ADAL" clId="{A488A8BB-B237-46A7-AEB5-420E06BE0D20}" dt="2024-12-18T09:52:12.751" v="427" actId="478"/>
          <ac:picMkLst>
            <pc:docMk/>
            <pc:sldMk cId="1992876381" sldId="288"/>
            <ac:picMk id="6" creationId="{C44B9615-CB9A-4E48-A14E-8767D4475B70}"/>
          </ac:picMkLst>
        </pc:picChg>
        <pc:picChg chg="add mod modCrop">
          <ac:chgData name="Sharon Chen [MIGOTP]" userId="334194f6-65a6-423d-a972-e835baffca5a" providerId="ADAL" clId="{A488A8BB-B237-46A7-AEB5-420E06BE0D20}" dt="2024-12-18T09:52:47.094" v="450" actId="1076"/>
          <ac:picMkLst>
            <pc:docMk/>
            <pc:sldMk cId="1992876381" sldId="288"/>
            <ac:picMk id="19" creationId="{00936DE8-BD03-43EF-A6EA-3AC41877E2BE}"/>
          </ac:picMkLst>
        </pc:picChg>
        <pc:picChg chg="del">
          <ac:chgData name="Sharon Chen [MIGOTP]" userId="334194f6-65a6-423d-a972-e835baffca5a" providerId="ADAL" clId="{A488A8BB-B237-46A7-AEB5-420E06BE0D20}" dt="2024-12-18T09:52:27.270" v="437" actId="478"/>
          <ac:picMkLst>
            <pc:docMk/>
            <pc:sldMk cId="1992876381" sldId="288"/>
            <ac:picMk id="44" creationId="{A417311E-8E81-4163-9E55-AE6AB3F1A8D1}"/>
          </ac:picMkLst>
        </pc:picChg>
      </pc:sldChg>
      <pc:sldChg chg="addSp delSp modSp">
        <pc:chgData name="Sharon Chen [MIGOTP]" userId="334194f6-65a6-423d-a972-e835baffca5a" providerId="ADAL" clId="{A488A8BB-B237-46A7-AEB5-420E06BE0D20}" dt="2024-12-18T09:52:09.879" v="426" actId="1076"/>
        <pc:sldMkLst>
          <pc:docMk/>
          <pc:sldMk cId="3723696812" sldId="289"/>
        </pc:sldMkLst>
        <pc:spChg chg="add mod">
          <ac:chgData name="Sharon Chen [MIGOTP]" userId="334194f6-65a6-423d-a972-e835baffca5a" providerId="ADAL" clId="{A488A8BB-B237-46A7-AEB5-420E06BE0D20}" dt="2024-12-18T09:52:09.879" v="426" actId="1076"/>
          <ac:spMkLst>
            <pc:docMk/>
            <pc:sldMk cId="3723696812" sldId="289"/>
            <ac:spMk id="20" creationId="{65AB5625-9F8B-48F5-8C50-F8204ADEB6E1}"/>
          </ac:spMkLst>
        </pc:spChg>
        <pc:spChg chg="del">
          <ac:chgData name="Sharon Chen [MIGOTP]" userId="334194f6-65a6-423d-a972-e835baffca5a" providerId="ADAL" clId="{A488A8BB-B237-46A7-AEB5-420E06BE0D20}" dt="2024-12-18T09:51:46.886" v="422" actId="478"/>
          <ac:spMkLst>
            <pc:docMk/>
            <pc:sldMk cId="3723696812" sldId="289"/>
            <ac:spMk id="37" creationId="{0F75E310-65F8-4FB3-92B9-3A031B557ED3}"/>
          </ac:spMkLst>
        </pc:spChg>
        <pc:picChg chg="add mod">
          <ac:chgData name="Sharon Chen [MIGOTP]" userId="334194f6-65a6-423d-a972-e835baffca5a" providerId="ADAL" clId="{A488A8BB-B237-46A7-AEB5-420E06BE0D20}" dt="2024-12-18T09:51:30.525" v="413" actId="14100"/>
          <ac:picMkLst>
            <pc:docMk/>
            <pc:sldMk cId="3723696812" sldId="289"/>
            <ac:picMk id="4" creationId="{0B280C38-D3BA-4B0A-AA2E-C3A9E6B76E60}"/>
          </ac:picMkLst>
        </pc:picChg>
        <pc:picChg chg="add mod modCrop">
          <ac:chgData name="Sharon Chen [MIGOTP]" userId="334194f6-65a6-423d-a972-e835baffca5a" providerId="ADAL" clId="{A488A8BB-B237-46A7-AEB5-420E06BE0D20}" dt="2024-12-18T09:51:45.657" v="421" actId="14100"/>
          <ac:picMkLst>
            <pc:docMk/>
            <pc:sldMk cId="3723696812" sldId="289"/>
            <ac:picMk id="19" creationId="{273E7D93-5A3B-43E1-AF49-F709C428F783}"/>
          </ac:picMkLst>
        </pc:picChg>
        <pc:picChg chg="del">
          <ac:chgData name="Sharon Chen [MIGOTP]" userId="334194f6-65a6-423d-a972-e835baffca5a" providerId="ADAL" clId="{A488A8BB-B237-46A7-AEB5-420E06BE0D20}" dt="2024-12-18T09:51:24.726" v="411" actId="478"/>
          <ac:picMkLst>
            <pc:docMk/>
            <pc:sldMk cId="3723696812" sldId="289"/>
            <ac:picMk id="33" creationId="{41861DFB-3090-427B-86C7-41DA367F7C0A}"/>
          </ac:picMkLst>
        </pc:picChg>
        <pc:picChg chg="del">
          <ac:chgData name="Sharon Chen [MIGOTP]" userId="334194f6-65a6-423d-a972-e835baffca5a" providerId="ADAL" clId="{A488A8BB-B237-46A7-AEB5-420E06BE0D20}" dt="2024-12-18T09:51:39.337" v="417" actId="478"/>
          <ac:picMkLst>
            <pc:docMk/>
            <pc:sldMk cId="3723696812" sldId="289"/>
            <ac:picMk id="36" creationId="{F349CEBD-07B8-4A98-B89F-4F2F1A1CE67A}"/>
          </ac:picMkLst>
        </pc:picChg>
      </pc:sldChg>
    </pc:docChg>
  </pc:docChgLst>
  <pc:docChgLst>
    <pc:chgData name="Sharon Chen [MIGOTP]" userId="334194f6-65a6-423d-a972-e835baffca5a" providerId="ADAL" clId="{96FF4208-0C4F-4F18-9E58-21134D678A88}"/>
    <pc:docChg chg="undo custSel addSld delSld modSld sldOrd">
      <pc:chgData name="Sharon Chen [MIGOTP]" userId="334194f6-65a6-423d-a972-e835baffca5a" providerId="ADAL" clId="{96FF4208-0C4F-4F18-9E58-21134D678A88}" dt="2024-12-16T09:15:20.124" v="2331" actId="113"/>
      <pc:docMkLst>
        <pc:docMk/>
      </pc:docMkLst>
      <pc:sldChg chg="addSp delSp modSp">
        <pc:chgData name="Sharon Chen [MIGOTP]" userId="334194f6-65a6-423d-a972-e835baffca5a" providerId="ADAL" clId="{96FF4208-0C4F-4F18-9E58-21134D678A88}" dt="2024-12-16T09:08:42.665" v="2300" actId="14100"/>
        <pc:sldMkLst>
          <pc:docMk/>
          <pc:sldMk cId="1992876381" sldId="288"/>
        </pc:sldMkLst>
        <pc:spChg chg="mod">
          <ac:chgData name="Sharon Chen [MIGOTP]" userId="334194f6-65a6-423d-a972-e835baffca5a" providerId="ADAL" clId="{96FF4208-0C4F-4F18-9E58-21134D678A88}" dt="2024-12-16T08:53:33.339" v="1603"/>
          <ac:spMkLst>
            <pc:docMk/>
            <pc:sldMk cId="1992876381" sldId="288"/>
            <ac:spMk id="2" creationId="{A7801418-1A9F-42F6-9F03-3294A2EEC9DF}"/>
          </ac:spMkLst>
        </pc:spChg>
        <pc:spChg chg="mod">
          <ac:chgData name="Sharon Chen [MIGOTP]" userId="334194f6-65a6-423d-a972-e835baffca5a" providerId="ADAL" clId="{96FF4208-0C4F-4F18-9E58-21134D678A88}" dt="2024-12-16T08:53:40.431" v="1606" actId="1076"/>
          <ac:spMkLst>
            <pc:docMk/>
            <pc:sldMk cId="1992876381" sldId="288"/>
            <ac:spMk id="16" creationId="{2D9FAC33-405B-4FF4-BDA7-8747122F5918}"/>
          </ac:spMkLst>
        </pc:spChg>
        <pc:spChg chg="mod">
          <ac:chgData name="Sharon Chen [MIGOTP]" userId="334194f6-65a6-423d-a972-e835baffca5a" providerId="ADAL" clId="{96FF4208-0C4F-4F18-9E58-21134D678A88}" dt="2024-12-16T09:07:24.050" v="2234" actId="1076"/>
          <ac:spMkLst>
            <pc:docMk/>
            <pc:sldMk cId="1992876381" sldId="288"/>
            <ac:spMk id="17" creationId="{24BBF870-7E9D-423F-A749-6424684ED528}"/>
          </ac:spMkLst>
        </pc:spChg>
        <pc:spChg chg="mod">
          <ac:chgData name="Sharon Chen [MIGOTP]" userId="334194f6-65a6-423d-a972-e835baffca5a" providerId="ADAL" clId="{96FF4208-0C4F-4F18-9E58-21134D678A88}" dt="2024-12-16T08:53:44.770" v="1608" actId="1076"/>
          <ac:spMkLst>
            <pc:docMk/>
            <pc:sldMk cId="1992876381" sldId="288"/>
            <ac:spMk id="18" creationId="{A2A15FAE-9F91-4C16-9A04-7FE3EFE897C4}"/>
          </ac:spMkLst>
        </pc:spChg>
        <pc:spChg chg="del">
          <ac:chgData name="Sharon Chen [MIGOTP]" userId="334194f6-65a6-423d-a972-e835baffca5a" providerId="ADAL" clId="{96FF4208-0C4F-4F18-9E58-21134D678A88}" dt="2024-12-16T07:44:29.103" v="268" actId="478"/>
          <ac:spMkLst>
            <pc:docMk/>
            <pc:sldMk cId="1992876381" sldId="288"/>
            <ac:spMk id="23" creationId="{0978E005-52D8-4275-A6A1-5BF61CDAED39}"/>
          </ac:spMkLst>
        </pc:spChg>
        <pc:spChg chg="del">
          <ac:chgData name="Sharon Chen [MIGOTP]" userId="334194f6-65a6-423d-a972-e835baffca5a" providerId="ADAL" clId="{96FF4208-0C4F-4F18-9E58-21134D678A88}" dt="2024-12-16T07:44:29.686" v="269" actId="478"/>
          <ac:spMkLst>
            <pc:docMk/>
            <pc:sldMk cId="1992876381" sldId="288"/>
            <ac:spMk id="24" creationId="{5983215F-FD12-41A5-B909-58897694C5F5}"/>
          </ac:spMkLst>
        </pc:spChg>
        <pc:spChg chg="del">
          <ac:chgData name="Sharon Chen [MIGOTP]" userId="334194f6-65a6-423d-a972-e835baffca5a" providerId="ADAL" clId="{96FF4208-0C4F-4F18-9E58-21134D678A88}" dt="2024-12-16T07:44:33.449" v="275" actId="478"/>
          <ac:spMkLst>
            <pc:docMk/>
            <pc:sldMk cId="1992876381" sldId="288"/>
            <ac:spMk id="25" creationId="{B6B9E6BE-EA90-4908-9100-02FB04F7BDBD}"/>
          </ac:spMkLst>
        </pc:spChg>
        <pc:spChg chg="del">
          <ac:chgData name="Sharon Chen [MIGOTP]" userId="334194f6-65a6-423d-a972-e835baffca5a" providerId="ADAL" clId="{96FF4208-0C4F-4F18-9E58-21134D678A88}" dt="2024-12-16T07:44:30.569" v="271" actId="478"/>
          <ac:spMkLst>
            <pc:docMk/>
            <pc:sldMk cId="1992876381" sldId="288"/>
            <ac:spMk id="26" creationId="{A8ED4006-913F-493D-A65B-B57FE256E2FA}"/>
          </ac:spMkLst>
        </pc:spChg>
        <pc:spChg chg="del">
          <ac:chgData name="Sharon Chen [MIGOTP]" userId="334194f6-65a6-423d-a972-e835baffca5a" providerId="ADAL" clId="{96FF4208-0C4F-4F18-9E58-21134D678A88}" dt="2024-12-16T07:44:32.767" v="274" actId="478"/>
          <ac:spMkLst>
            <pc:docMk/>
            <pc:sldMk cId="1992876381" sldId="288"/>
            <ac:spMk id="27" creationId="{DFF4DA6E-0722-4C5B-9C46-896A15CF64E6}"/>
          </ac:spMkLst>
        </pc:spChg>
        <pc:spChg chg="del">
          <ac:chgData name="Sharon Chen [MIGOTP]" userId="334194f6-65a6-423d-a972-e835baffca5a" providerId="ADAL" clId="{96FF4208-0C4F-4F18-9E58-21134D678A88}" dt="2024-12-16T07:44:31.663" v="272" actId="478"/>
          <ac:spMkLst>
            <pc:docMk/>
            <pc:sldMk cId="1992876381" sldId="288"/>
            <ac:spMk id="28" creationId="{26AA431E-A2C2-4E95-BC76-7974B3233961}"/>
          </ac:spMkLst>
        </pc:spChg>
        <pc:spChg chg="del">
          <ac:chgData name="Sharon Chen [MIGOTP]" userId="334194f6-65a6-423d-a972-e835baffca5a" providerId="ADAL" clId="{96FF4208-0C4F-4F18-9E58-21134D678A88}" dt="2024-12-16T07:44:32.156" v="273" actId="478"/>
          <ac:spMkLst>
            <pc:docMk/>
            <pc:sldMk cId="1992876381" sldId="288"/>
            <ac:spMk id="29" creationId="{66F5DE2F-8DD5-44E8-8DBD-264C0C5CF12B}"/>
          </ac:spMkLst>
        </pc:spChg>
        <pc:spChg chg="del">
          <ac:chgData name="Sharon Chen [MIGOTP]" userId="334194f6-65a6-423d-a972-e835baffca5a" providerId="ADAL" clId="{96FF4208-0C4F-4F18-9E58-21134D678A88}" dt="2024-12-16T07:44:36.993" v="279" actId="478"/>
          <ac:spMkLst>
            <pc:docMk/>
            <pc:sldMk cId="1992876381" sldId="288"/>
            <ac:spMk id="31" creationId="{9EC7EF99-B914-4B37-ACAD-3B0945208112}"/>
          </ac:spMkLst>
        </pc:spChg>
        <pc:spChg chg="del">
          <ac:chgData name="Sharon Chen [MIGOTP]" userId="334194f6-65a6-423d-a972-e835baffca5a" providerId="ADAL" clId="{96FF4208-0C4F-4F18-9E58-21134D678A88}" dt="2024-12-16T07:44:34.407" v="277" actId="478"/>
          <ac:spMkLst>
            <pc:docMk/>
            <pc:sldMk cId="1992876381" sldId="288"/>
            <ac:spMk id="32" creationId="{4F9F6F9D-98B4-4BB0-82B6-4B84D9B7CC4D}"/>
          </ac:spMkLst>
        </pc:spChg>
        <pc:spChg chg="del">
          <ac:chgData name="Sharon Chen [MIGOTP]" userId="334194f6-65a6-423d-a972-e835baffca5a" providerId="ADAL" clId="{96FF4208-0C4F-4F18-9E58-21134D678A88}" dt="2024-12-16T07:44:36.100" v="278" actId="478"/>
          <ac:spMkLst>
            <pc:docMk/>
            <pc:sldMk cId="1992876381" sldId="288"/>
            <ac:spMk id="33" creationId="{F33A5058-F020-4094-BD0F-41947CE5E873}"/>
          </ac:spMkLst>
        </pc:spChg>
        <pc:spChg chg="mod">
          <ac:chgData name="Sharon Chen [MIGOTP]" userId="334194f6-65a6-423d-a972-e835baffca5a" providerId="ADAL" clId="{96FF4208-0C4F-4F18-9E58-21134D678A88}" dt="2024-12-16T09:08:38.941" v="2297" actId="1076"/>
          <ac:spMkLst>
            <pc:docMk/>
            <pc:sldMk cId="1992876381" sldId="288"/>
            <ac:spMk id="35" creationId="{08BE37E6-F888-4B3A-9503-8A7570FC087A}"/>
          </ac:spMkLst>
        </pc:spChg>
        <pc:spChg chg="mod">
          <ac:chgData name="Sharon Chen [MIGOTP]" userId="334194f6-65a6-423d-a972-e835baffca5a" providerId="ADAL" clId="{96FF4208-0C4F-4F18-9E58-21134D678A88}" dt="2024-12-16T09:08:40.173" v="2298" actId="1076"/>
          <ac:spMkLst>
            <pc:docMk/>
            <pc:sldMk cId="1992876381" sldId="288"/>
            <ac:spMk id="36" creationId="{C2DB4FE6-86A4-4F25-8636-26F8BB6CFA0A}"/>
          </ac:spMkLst>
        </pc:spChg>
        <pc:spChg chg="del">
          <ac:chgData name="Sharon Chen [MIGOTP]" userId="334194f6-65a6-423d-a972-e835baffca5a" providerId="ADAL" clId="{96FF4208-0C4F-4F18-9E58-21134D678A88}" dt="2024-12-16T07:44:36.100" v="278" actId="478"/>
          <ac:spMkLst>
            <pc:docMk/>
            <pc:sldMk cId="1992876381" sldId="288"/>
            <ac:spMk id="37" creationId="{19905AFC-0CAE-47FF-8689-B631A2584A22}"/>
          </ac:spMkLst>
        </pc:spChg>
        <pc:spChg chg="del">
          <ac:chgData name="Sharon Chen [MIGOTP]" userId="334194f6-65a6-423d-a972-e835baffca5a" providerId="ADAL" clId="{96FF4208-0C4F-4F18-9E58-21134D678A88}" dt="2024-12-16T07:44:36.100" v="278" actId="478"/>
          <ac:spMkLst>
            <pc:docMk/>
            <pc:sldMk cId="1992876381" sldId="288"/>
            <ac:spMk id="38" creationId="{585648AA-5842-40F1-909E-845BCDBE5C17}"/>
          </ac:spMkLst>
        </pc:spChg>
        <pc:spChg chg="del">
          <ac:chgData name="Sharon Chen [MIGOTP]" userId="334194f6-65a6-423d-a972-e835baffca5a" providerId="ADAL" clId="{96FF4208-0C4F-4F18-9E58-21134D678A88}" dt="2024-12-16T07:44:36.100" v="278" actId="478"/>
          <ac:spMkLst>
            <pc:docMk/>
            <pc:sldMk cId="1992876381" sldId="288"/>
            <ac:spMk id="39" creationId="{C922F795-5854-4B6B-8560-4B30E97ABACA}"/>
          </ac:spMkLst>
        </pc:spChg>
        <pc:spChg chg="del">
          <ac:chgData name="Sharon Chen [MIGOTP]" userId="334194f6-65a6-423d-a972-e835baffca5a" providerId="ADAL" clId="{96FF4208-0C4F-4F18-9E58-21134D678A88}" dt="2024-12-16T07:44:36.100" v="278" actId="478"/>
          <ac:spMkLst>
            <pc:docMk/>
            <pc:sldMk cId="1992876381" sldId="288"/>
            <ac:spMk id="40" creationId="{50FD0DB7-5A8E-4CDE-98BF-C67970150945}"/>
          </ac:spMkLst>
        </pc:spChg>
        <pc:spChg chg="del">
          <ac:chgData name="Sharon Chen [MIGOTP]" userId="334194f6-65a6-423d-a972-e835baffca5a" providerId="ADAL" clId="{96FF4208-0C4F-4F18-9E58-21134D678A88}" dt="2024-12-16T07:44:36.100" v="278" actId="478"/>
          <ac:spMkLst>
            <pc:docMk/>
            <pc:sldMk cId="1992876381" sldId="288"/>
            <ac:spMk id="41" creationId="{E3660FFB-42C0-4222-8E64-6AA8A2E1A418}"/>
          </ac:spMkLst>
        </pc:spChg>
        <pc:spChg chg="add">
          <ac:chgData name="Sharon Chen [MIGOTP]" userId="334194f6-65a6-423d-a972-e835baffca5a" providerId="ADAL" clId="{96FF4208-0C4F-4F18-9E58-21134D678A88}" dt="2024-12-16T09:08:36.222" v="2295"/>
          <ac:spMkLst>
            <pc:docMk/>
            <pc:sldMk cId="1992876381" sldId="288"/>
            <ac:spMk id="45" creationId="{0A53617C-168B-48B2-85CB-179C3970B42A}"/>
          </ac:spMkLst>
        </pc:spChg>
        <pc:picChg chg="add del mod">
          <ac:chgData name="Sharon Chen [MIGOTP]" userId="334194f6-65a6-423d-a972-e835baffca5a" providerId="ADAL" clId="{96FF4208-0C4F-4F18-9E58-21134D678A88}" dt="2024-12-16T07:34:43.674" v="212"/>
          <ac:picMkLst>
            <pc:docMk/>
            <pc:sldMk cId="1992876381" sldId="288"/>
            <ac:picMk id="4" creationId="{51BFA129-D7C1-4F75-92EA-D19E0ED2F707}"/>
          </ac:picMkLst>
        </pc:picChg>
        <pc:picChg chg="add mod">
          <ac:chgData name="Sharon Chen [MIGOTP]" userId="334194f6-65a6-423d-a972-e835baffca5a" providerId="ADAL" clId="{96FF4208-0C4F-4F18-9E58-21134D678A88}" dt="2024-12-16T07:44:39.059" v="280" actId="1076"/>
          <ac:picMkLst>
            <pc:docMk/>
            <pc:sldMk cId="1992876381" sldId="288"/>
            <ac:picMk id="6" creationId="{C44B9615-CB9A-4E48-A14E-8767D4475B70}"/>
          </ac:picMkLst>
        </pc:picChg>
        <pc:picChg chg="del">
          <ac:chgData name="Sharon Chen [MIGOTP]" userId="334194f6-65a6-423d-a972-e835baffca5a" providerId="ADAL" clId="{96FF4208-0C4F-4F18-9E58-21134D678A88}" dt="2024-12-16T07:44:23.597" v="264" actId="478"/>
          <ac:picMkLst>
            <pc:docMk/>
            <pc:sldMk cId="1992876381" sldId="288"/>
            <ac:picMk id="7" creationId="{1D0581AE-C2F2-4956-9452-1AADA1A265B9}"/>
          </ac:picMkLst>
        </pc:picChg>
        <pc:picChg chg="del">
          <ac:chgData name="Sharon Chen [MIGOTP]" userId="334194f6-65a6-423d-a972-e835baffca5a" providerId="ADAL" clId="{96FF4208-0C4F-4F18-9E58-21134D678A88}" dt="2024-12-16T07:44:28.674" v="267" actId="478"/>
          <ac:picMkLst>
            <pc:docMk/>
            <pc:sldMk cId="1992876381" sldId="288"/>
            <ac:picMk id="10" creationId="{2301276A-E275-4B55-9118-8A465A9FA7BC}"/>
          </ac:picMkLst>
        </pc:picChg>
        <pc:picChg chg="del">
          <ac:chgData name="Sharon Chen [MIGOTP]" userId="334194f6-65a6-423d-a972-e835baffca5a" providerId="ADAL" clId="{96FF4208-0C4F-4F18-9E58-21134D678A88}" dt="2024-12-16T07:44:29.994" v="270" actId="478"/>
          <ac:picMkLst>
            <pc:docMk/>
            <pc:sldMk cId="1992876381" sldId="288"/>
            <ac:picMk id="11" creationId="{5E9766C7-6BF4-4EE2-816A-5B181E3202ED}"/>
          </ac:picMkLst>
        </pc:picChg>
        <pc:picChg chg="del">
          <ac:chgData name="Sharon Chen [MIGOTP]" userId="334194f6-65a6-423d-a972-e835baffca5a" providerId="ADAL" clId="{96FF4208-0C4F-4F18-9E58-21134D678A88}" dt="2024-12-16T07:44:33.725" v="276" actId="478"/>
          <ac:picMkLst>
            <pc:docMk/>
            <pc:sldMk cId="1992876381" sldId="288"/>
            <ac:picMk id="12" creationId="{B7ABC7A8-39E6-428F-A47D-0F5A3D319E2A}"/>
          </ac:picMkLst>
        </pc:picChg>
        <pc:picChg chg="del">
          <ac:chgData name="Sharon Chen [MIGOTP]" userId="334194f6-65a6-423d-a972-e835baffca5a" providerId="ADAL" clId="{96FF4208-0C4F-4F18-9E58-21134D678A88}" dt="2024-12-16T07:44:31.663" v="272" actId="478"/>
          <ac:picMkLst>
            <pc:docMk/>
            <pc:sldMk cId="1992876381" sldId="288"/>
            <ac:picMk id="30" creationId="{C18B223B-DBA5-4CA0-923D-A254D37A6FA3}"/>
          </ac:picMkLst>
        </pc:picChg>
        <pc:picChg chg="add mod modCrop">
          <ac:chgData name="Sharon Chen [MIGOTP]" userId="334194f6-65a6-423d-a972-e835baffca5a" providerId="ADAL" clId="{96FF4208-0C4F-4F18-9E58-21134D678A88}" dt="2024-12-16T09:07:19.850" v="2233" actId="1076"/>
          <ac:picMkLst>
            <pc:docMk/>
            <pc:sldMk cId="1992876381" sldId="288"/>
            <ac:picMk id="42" creationId="{DDF82F4F-E8CF-48D7-BF6C-E8DB559E6217}"/>
          </ac:picMkLst>
        </pc:picChg>
        <pc:picChg chg="add mod modCrop">
          <ac:chgData name="Sharon Chen [MIGOTP]" userId="334194f6-65a6-423d-a972-e835baffca5a" providerId="ADAL" clId="{96FF4208-0C4F-4F18-9E58-21134D678A88}" dt="2024-12-16T09:07:28.838" v="2236" actId="14100"/>
          <ac:picMkLst>
            <pc:docMk/>
            <pc:sldMk cId="1992876381" sldId="288"/>
            <ac:picMk id="43" creationId="{393364A0-204D-4D3B-B40F-BE7BE9E70258}"/>
          </ac:picMkLst>
        </pc:picChg>
        <pc:picChg chg="add mod modCrop">
          <ac:chgData name="Sharon Chen [MIGOTP]" userId="334194f6-65a6-423d-a972-e835baffca5a" providerId="ADAL" clId="{96FF4208-0C4F-4F18-9E58-21134D678A88}" dt="2024-12-16T09:08:42.665" v="2300" actId="14100"/>
          <ac:picMkLst>
            <pc:docMk/>
            <pc:sldMk cId="1992876381" sldId="288"/>
            <ac:picMk id="44" creationId="{A417311E-8E81-4163-9E55-AE6AB3F1A8D1}"/>
          </ac:picMkLst>
        </pc:picChg>
      </pc:sldChg>
      <pc:sldChg chg="addSp delSp modSp ord">
        <pc:chgData name="Sharon Chen [MIGOTP]" userId="334194f6-65a6-423d-a972-e835baffca5a" providerId="ADAL" clId="{96FF4208-0C4F-4F18-9E58-21134D678A88}" dt="2024-12-16T09:08:33.410" v="2294" actId="14100"/>
        <pc:sldMkLst>
          <pc:docMk/>
          <pc:sldMk cId="3723696812" sldId="289"/>
        </pc:sldMkLst>
        <pc:spChg chg="mod">
          <ac:chgData name="Sharon Chen [MIGOTP]" userId="334194f6-65a6-423d-a972-e835baffca5a" providerId="ADAL" clId="{96FF4208-0C4F-4F18-9E58-21134D678A88}" dt="2024-12-16T08:53:23.736" v="1600" actId="20577"/>
          <ac:spMkLst>
            <pc:docMk/>
            <pc:sldMk cId="3723696812" sldId="289"/>
            <ac:spMk id="2" creationId="{16F40EF8-20BE-4B16-82C3-DBDF30ED51C1}"/>
          </ac:spMkLst>
        </pc:spChg>
        <pc:spChg chg="mod">
          <ac:chgData name="Sharon Chen [MIGOTP]" userId="334194f6-65a6-423d-a972-e835baffca5a" providerId="ADAL" clId="{96FF4208-0C4F-4F18-9E58-21134D678A88}" dt="2024-12-16T08:53:29.214" v="1602" actId="1076"/>
          <ac:spMkLst>
            <pc:docMk/>
            <pc:sldMk cId="3723696812" sldId="289"/>
            <ac:spMk id="11" creationId="{CC27CB62-A034-4AD4-BC65-C55767D88184}"/>
          </ac:spMkLst>
        </pc:spChg>
        <pc:spChg chg="del">
          <ac:chgData name="Sharon Chen [MIGOTP]" userId="334194f6-65a6-423d-a972-e835baffca5a" providerId="ADAL" clId="{96FF4208-0C4F-4F18-9E58-21134D678A88}" dt="2024-12-16T07:35:09.389" v="228" actId="478"/>
          <ac:spMkLst>
            <pc:docMk/>
            <pc:sldMk cId="3723696812" sldId="289"/>
            <ac:spMk id="15" creationId="{1DFF5798-7460-47AB-80E4-1257DD90C55C}"/>
          </ac:spMkLst>
        </pc:spChg>
        <pc:spChg chg="del">
          <ac:chgData name="Sharon Chen [MIGOTP]" userId="334194f6-65a6-423d-a972-e835baffca5a" providerId="ADAL" clId="{96FF4208-0C4F-4F18-9E58-21134D678A88}" dt="2024-12-16T07:35:08.240" v="227" actId="478"/>
          <ac:spMkLst>
            <pc:docMk/>
            <pc:sldMk cId="3723696812" sldId="289"/>
            <ac:spMk id="16" creationId="{4E58DBC0-3726-45E2-A76E-AF0362B63103}"/>
          </ac:spMkLst>
        </pc:spChg>
        <pc:spChg chg="del mod">
          <ac:chgData name="Sharon Chen [MIGOTP]" userId="334194f6-65a6-423d-a972-e835baffca5a" providerId="ADAL" clId="{96FF4208-0C4F-4F18-9E58-21134D678A88}" dt="2024-12-16T07:35:30.186" v="241" actId="478"/>
          <ac:spMkLst>
            <pc:docMk/>
            <pc:sldMk cId="3723696812" sldId="289"/>
            <ac:spMk id="18" creationId="{9350128E-4855-4DA8-9020-40665DB6C04C}"/>
          </ac:spMkLst>
        </pc:spChg>
        <pc:spChg chg="del">
          <ac:chgData name="Sharon Chen [MIGOTP]" userId="334194f6-65a6-423d-a972-e835baffca5a" providerId="ADAL" clId="{96FF4208-0C4F-4F18-9E58-21134D678A88}" dt="2024-12-16T07:35:44.185" v="251" actId="478"/>
          <ac:spMkLst>
            <pc:docMk/>
            <pc:sldMk cId="3723696812" sldId="289"/>
            <ac:spMk id="19" creationId="{49E71D19-AD7A-47AA-8B89-2A332058B05C}"/>
          </ac:spMkLst>
        </pc:spChg>
        <pc:spChg chg="del">
          <ac:chgData name="Sharon Chen [MIGOTP]" userId="334194f6-65a6-423d-a972-e835baffca5a" providerId="ADAL" clId="{96FF4208-0C4F-4F18-9E58-21134D678A88}" dt="2024-12-16T07:35:42.652" v="249" actId="478"/>
          <ac:spMkLst>
            <pc:docMk/>
            <pc:sldMk cId="3723696812" sldId="289"/>
            <ac:spMk id="20" creationId="{C91D5A32-9B16-4DF1-A6E3-DB972D58100B}"/>
          </ac:spMkLst>
        </pc:spChg>
        <pc:spChg chg="del">
          <ac:chgData name="Sharon Chen [MIGOTP]" userId="334194f6-65a6-423d-a972-e835baffca5a" providerId="ADAL" clId="{96FF4208-0C4F-4F18-9E58-21134D678A88}" dt="2024-12-16T07:35:43.250" v="250" actId="478"/>
          <ac:spMkLst>
            <pc:docMk/>
            <pc:sldMk cId="3723696812" sldId="289"/>
            <ac:spMk id="21" creationId="{AF6C3AFB-4BD0-42EF-96E3-64B426F09BE2}"/>
          </ac:spMkLst>
        </pc:spChg>
        <pc:spChg chg="mod">
          <ac:chgData name="Sharon Chen [MIGOTP]" userId="334194f6-65a6-423d-a972-e835baffca5a" providerId="ADAL" clId="{96FF4208-0C4F-4F18-9E58-21134D678A88}" dt="2024-12-16T07:36:09.541" v="263" actId="1076"/>
          <ac:spMkLst>
            <pc:docMk/>
            <pc:sldMk cId="3723696812" sldId="289"/>
            <ac:spMk id="23" creationId="{9DF86DD1-7184-4E71-8775-C5B24B435D5A}"/>
          </ac:spMkLst>
        </pc:spChg>
        <pc:spChg chg="del">
          <ac:chgData name="Sharon Chen [MIGOTP]" userId="334194f6-65a6-423d-a972-e835baffca5a" providerId="ADAL" clId="{96FF4208-0C4F-4F18-9E58-21134D678A88}" dt="2024-12-16T07:35:45.224" v="252" actId="478"/>
          <ac:spMkLst>
            <pc:docMk/>
            <pc:sldMk cId="3723696812" sldId="289"/>
            <ac:spMk id="26" creationId="{D2496F05-468C-4999-B82D-FC5FAEF4B86F}"/>
          </ac:spMkLst>
        </pc:spChg>
        <pc:spChg chg="del">
          <ac:chgData name="Sharon Chen [MIGOTP]" userId="334194f6-65a6-423d-a972-e835baffca5a" providerId="ADAL" clId="{96FF4208-0C4F-4F18-9E58-21134D678A88}" dt="2024-12-16T07:35:45.224" v="252" actId="478"/>
          <ac:spMkLst>
            <pc:docMk/>
            <pc:sldMk cId="3723696812" sldId="289"/>
            <ac:spMk id="27" creationId="{3B9737CA-25C3-4FD6-B415-AD3E7611984B}"/>
          </ac:spMkLst>
        </pc:spChg>
        <pc:spChg chg="del">
          <ac:chgData name="Sharon Chen [MIGOTP]" userId="334194f6-65a6-423d-a972-e835baffca5a" providerId="ADAL" clId="{96FF4208-0C4F-4F18-9E58-21134D678A88}" dt="2024-12-16T07:35:45.224" v="252" actId="478"/>
          <ac:spMkLst>
            <pc:docMk/>
            <pc:sldMk cId="3723696812" sldId="289"/>
            <ac:spMk id="28" creationId="{16DE12DC-2640-469F-834C-26871897E439}"/>
          </ac:spMkLst>
        </pc:spChg>
        <pc:spChg chg="del">
          <ac:chgData name="Sharon Chen [MIGOTP]" userId="334194f6-65a6-423d-a972-e835baffca5a" providerId="ADAL" clId="{96FF4208-0C4F-4F18-9E58-21134D678A88}" dt="2024-12-16T07:35:28.757" v="238" actId="478"/>
          <ac:spMkLst>
            <pc:docMk/>
            <pc:sldMk cId="3723696812" sldId="289"/>
            <ac:spMk id="29" creationId="{01357C9D-5DED-4ECC-AB65-0DF7EB2A6054}"/>
          </ac:spMkLst>
        </pc:spChg>
        <pc:spChg chg="del">
          <ac:chgData name="Sharon Chen [MIGOTP]" userId="334194f6-65a6-423d-a972-e835baffca5a" providerId="ADAL" clId="{96FF4208-0C4F-4F18-9E58-21134D678A88}" dt="2024-12-16T07:35:45.224" v="252" actId="478"/>
          <ac:spMkLst>
            <pc:docMk/>
            <pc:sldMk cId="3723696812" sldId="289"/>
            <ac:spMk id="30" creationId="{707EB0C4-280D-43A7-8610-493EEA2125C6}"/>
          </ac:spMkLst>
        </pc:spChg>
        <pc:spChg chg="del">
          <ac:chgData name="Sharon Chen [MIGOTP]" userId="334194f6-65a6-423d-a972-e835baffca5a" providerId="ADAL" clId="{96FF4208-0C4F-4F18-9E58-21134D678A88}" dt="2024-12-16T07:35:45.224" v="252" actId="478"/>
          <ac:spMkLst>
            <pc:docMk/>
            <pc:sldMk cId="3723696812" sldId="289"/>
            <ac:spMk id="31" creationId="{9613F0D7-8AFD-4751-A4CE-C6C6D51C425F}"/>
          </ac:spMkLst>
        </pc:spChg>
        <pc:spChg chg="del">
          <ac:chgData name="Sharon Chen [MIGOTP]" userId="334194f6-65a6-423d-a972-e835baffca5a" providerId="ADAL" clId="{96FF4208-0C4F-4F18-9E58-21134D678A88}" dt="2024-12-16T07:35:14.616" v="232" actId="478"/>
          <ac:spMkLst>
            <pc:docMk/>
            <pc:sldMk cId="3723696812" sldId="289"/>
            <ac:spMk id="32" creationId="{2A6192D7-FC3F-4C3B-A846-823157050010}"/>
          </ac:spMkLst>
        </pc:spChg>
        <pc:spChg chg="add mod">
          <ac:chgData name="Sharon Chen [MIGOTP]" userId="334194f6-65a6-423d-a972-e835baffca5a" providerId="ADAL" clId="{96FF4208-0C4F-4F18-9E58-21134D678A88}" dt="2024-12-16T09:08:28.874" v="2292" actId="1076"/>
          <ac:spMkLst>
            <pc:docMk/>
            <pc:sldMk cId="3723696812" sldId="289"/>
            <ac:spMk id="37" creationId="{0F75E310-65F8-4FB3-92B9-3A031B557ED3}"/>
          </ac:spMkLst>
        </pc:spChg>
        <pc:picChg chg="del">
          <ac:chgData name="Sharon Chen [MIGOTP]" userId="334194f6-65a6-423d-a972-e835baffca5a" providerId="ADAL" clId="{96FF4208-0C4F-4F18-9E58-21134D678A88}" dt="2024-12-16T07:34:41.186" v="211" actId="478"/>
          <ac:picMkLst>
            <pc:docMk/>
            <pc:sldMk cId="3723696812" sldId="289"/>
            <ac:picMk id="4" creationId="{D6E94AF1-D2EC-41C9-8ED6-0BA0C193AEA8}"/>
          </ac:picMkLst>
        </pc:picChg>
        <pc:picChg chg="del">
          <ac:chgData name="Sharon Chen [MIGOTP]" userId="334194f6-65a6-423d-a972-e835baffca5a" providerId="ADAL" clId="{96FF4208-0C4F-4F18-9E58-21134D678A88}" dt="2024-12-16T07:35:06.838" v="226" actId="478"/>
          <ac:picMkLst>
            <pc:docMk/>
            <pc:sldMk cId="3723696812" sldId="289"/>
            <ac:picMk id="5" creationId="{217F3618-45FB-46B1-A630-9228F064BAD7}"/>
          </ac:picMkLst>
        </pc:picChg>
        <pc:picChg chg="del">
          <ac:chgData name="Sharon Chen [MIGOTP]" userId="334194f6-65a6-423d-a972-e835baffca5a" providerId="ADAL" clId="{96FF4208-0C4F-4F18-9E58-21134D678A88}" dt="2024-12-16T07:35:25.979" v="237" actId="478"/>
          <ac:picMkLst>
            <pc:docMk/>
            <pc:sldMk cId="3723696812" sldId="289"/>
            <ac:picMk id="6" creationId="{3688B9B8-13CD-4977-9A85-128E6EF84D05}"/>
          </ac:picMkLst>
        </pc:picChg>
        <pc:picChg chg="del">
          <ac:chgData name="Sharon Chen [MIGOTP]" userId="334194f6-65a6-423d-a972-e835baffca5a" providerId="ADAL" clId="{96FF4208-0C4F-4F18-9E58-21134D678A88}" dt="2024-12-16T07:35:42.118" v="248" actId="478"/>
          <ac:picMkLst>
            <pc:docMk/>
            <pc:sldMk cId="3723696812" sldId="289"/>
            <ac:picMk id="7" creationId="{0D183AB9-358F-4F9D-A271-5939E056B231}"/>
          </ac:picMkLst>
        </pc:picChg>
        <pc:picChg chg="del">
          <ac:chgData name="Sharon Chen [MIGOTP]" userId="334194f6-65a6-423d-a972-e835baffca5a" providerId="ADAL" clId="{96FF4208-0C4F-4F18-9E58-21134D678A88}" dt="2024-12-16T07:35:29.039" v="239" actId="478"/>
          <ac:picMkLst>
            <pc:docMk/>
            <pc:sldMk cId="3723696812" sldId="289"/>
            <ac:picMk id="17" creationId="{B85C267B-F1C7-4039-9CD5-DF804A1AA0AA}"/>
          </ac:picMkLst>
        </pc:picChg>
        <pc:picChg chg="add mod">
          <ac:chgData name="Sharon Chen [MIGOTP]" userId="334194f6-65a6-423d-a972-e835baffca5a" providerId="ADAL" clId="{96FF4208-0C4F-4F18-9E58-21134D678A88}" dt="2024-12-16T07:34:57.724" v="222" actId="1076"/>
          <ac:picMkLst>
            <pc:docMk/>
            <pc:sldMk cId="3723696812" sldId="289"/>
            <ac:picMk id="33" creationId="{41861DFB-3090-427B-86C7-41DA367F7C0A}"/>
          </ac:picMkLst>
        </pc:picChg>
        <pc:picChg chg="add mod modCrop">
          <ac:chgData name="Sharon Chen [MIGOTP]" userId="334194f6-65a6-423d-a972-e835baffca5a" providerId="ADAL" clId="{96FF4208-0C4F-4F18-9E58-21134D678A88}" dt="2024-12-16T08:53:27.050" v="1601" actId="1076"/>
          <ac:picMkLst>
            <pc:docMk/>
            <pc:sldMk cId="3723696812" sldId="289"/>
            <ac:picMk id="34" creationId="{D65CE7BD-23E6-4E3F-9FA2-9652F5182E20}"/>
          </ac:picMkLst>
        </pc:picChg>
        <pc:picChg chg="add mod modCrop">
          <ac:chgData name="Sharon Chen [MIGOTP]" userId="334194f6-65a6-423d-a972-e835baffca5a" providerId="ADAL" clId="{96FF4208-0C4F-4F18-9E58-21134D678A88}" dt="2024-12-16T09:07:36.046" v="2238" actId="1076"/>
          <ac:picMkLst>
            <pc:docMk/>
            <pc:sldMk cId="3723696812" sldId="289"/>
            <ac:picMk id="35" creationId="{B1B815B9-2AAD-48FA-949F-A50A565F6667}"/>
          </ac:picMkLst>
        </pc:picChg>
        <pc:picChg chg="add mod modCrop">
          <ac:chgData name="Sharon Chen [MIGOTP]" userId="334194f6-65a6-423d-a972-e835baffca5a" providerId="ADAL" clId="{96FF4208-0C4F-4F18-9E58-21134D678A88}" dt="2024-12-16T09:08:33.410" v="2294" actId="14100"/>
          <ac:picMkLst>
            <pc:docMk/>
            <pc:sldMk cId="3723696812" sldId="289"/>
            <ac:picMk id="36" creationId="{F349CEBD-07B8-4A98-B89F-4F2F1A1CE67A}"/>
          </ac:picMkLst>
        </pc:picChg>
      </pc:sldChg>
    </pc:docChg>
  </pc:docChgLst>
  <pc:docChgLst>
    <pc:chgData name="Shannier Liu [MIGOTP]" userId="S::shannier_liu@migocorp.com::c26ec93f-b89c-4da8-a96f-62aabff793c9" providerId="AD" clId="Web-{ED563FF2-EF66-9723-5474-E465D93023A7}"/>
    <pc:docChg chg="modSld">
      <pc:chgData name="Shannier Liu [MIGOTP]" userId="S::shannier_liu@migocorp.com::c26ec93f-b89c-4da8-a96f-62aabff793c9" providerId="AD" clId="Web-{ED563FF2-EF66-9723-5474-E465D93023A7}" dt="2024-11-11T06:25:08.079" v="11" actId="20577"/>
      <pc:docMkLst>
        <pc:docMk/>
      </pc:docMkLst>
      <pc:sldChg chg="modSp">
        <pc:chgData name="Shannier Liu [MIGOTP]" userId="S::shannier_liu@migocorp.com::c26ec93f-b89c-4da8-a96f-62aabff793c9" providerId="AD" clId="Web-{ED563FF2-EF66-9723-5474-E465D93023A7}" dt="2024-11-11T06:25:08.079" v="11" actId="20577"/>
        <pc:sldMkLst>
          <pc:docMk/>
          <pc:sldMk cId="817825372" sldId="256"/>
        </pc:sldMkLst>
        <pc:spChg chg="mod">
          <ac:chgData name="Shannier Liu [MIGOTP]" userId="S::shannier_liu@migocorp.com::c26ec93f-b89c-4da8-a96f-62aabff793c9" providerId="AD" clId="Web-{ED563FF2-EF66-9723-5474-E465D93023A7}" dt="2024-11-11T06:25:01.922" v="10" actId="20577"/>
          <ac:spMkLst>
            <pc:docMk/>
            <pc:sldMk cId="817825372" sldId="256"/>
            <ac:spMk id="2" creationId="{FAB502D5-A2C8-DD03-AC2C-29EFBDAE600B}"/>
          </ac:spMkLst>
        </pc:spChg>
        <pc:spChg chg="mod">
          <ac:chgData name="Shannier Liu [MIGOTP]" userId="S::shannier_liu@migocorp.com::c26ec93f-b89c-4da8-a96f-62aabff793c9" providerId="AD" clId="Web-{ED563FF2-EF66-9723-5474-E465D93023A7}" dt="2024-11-11T06:25:08.079" v="11" actId="20577"/>
          <ac:spMkLst>
            <pc:docMk/>
            <pc:sldMk cId="817825372" sldId="256"/>
            <ac:spMk id="3" creationId="{606312B9-0A44-5AF0-2EEA-FFFF8169C43E}"/>
          </ac:spMkLst>
        </pc:spChg>
      </pc:sldChg>
    </pc:docChg>
  </pc:docChgLst>
  <pc:docChgLst>
    <pc:chgData name="Sharon Chen [MIGOTP]" userId="334194f6-65a6-423d-a972-e835baffca5a" providerId="ADAL" clId="{1B16E052-C618-4B15-A363-C12C5BFC980D}"/>
    <pc:docChg chg="custSel delSld modSld">
      <pc:chgData name="Sharon Chen [MIGOTP]" userId="334194f6-65a6-423d-a972-e835baffca5a" providerId="ADAL" clId="{1B16E052-C618-4B15-A363-C12C5BFC980D}" dt="2024-12-20T14:31:58.222" v="91" actId="20577"/>
      <pc:docMkLst>
        <pc:docMk/>
      </pc:docMkLst>
      <pc:sldChg chg="modSp">
        <pc:chgData name="Sharon Chen [MIGOTP]" userId="334194f6-65a6-423d-a972-e835baffca5a" providerId="ADAL" clId="{1B16E052-C618-4B15-A363-C12C5BFC980D}" dt="2024-12-20T14:28:13.550" v="83" actId="20577"/>
        <pc:sldMkLst>
          <pc:docMk/>
          <pc:sldMk cId="817825372" sldId="256"/>
        </pc:sldMkLst>
        <pc:spChg chg="mod">
          <ac:chgData name="Sharon Chen [MIGOTP]" userId="334194f6-65a6-423d-a972-e835baffca5a" providerId="ADAL" clId="{1B16E052-C618-4B15-A363-C12C5BFC980D}" dt="2024-12-20T14:28:13.550" v="83" actId="20577"/>
          <ac:spMkLst>
            <pc:docMk/>
            <pc:sldMk cId="817825372" sldId="256"/>
            <ac:spMk id="4" creationId="{224480B6-2955-4464-A14C-431A6707B806}"/>
          </ac:spMkLst>
        </pc:spChg>
      </pc:sldChg>
      <pc:sldChg chg="del">
        <pc:chgData name="Sharon Chen [MIGOTP]" userId="334194f6-65a6-423d-a972-e835baffca5a" providerId="ADAL" clId="{1B16E052-C618-4B15-A363-C12C5BFC980D}" dt="2024-12-20T14:24:36.999" v="0" actId="2696"/>
        <pc:sldMkLst>
          <pc:docMk/>
          <pc:sldMk cId="676372006" sldId="258"/>
        </pc:sldMkLst>
      </pc:sldChg>
      <pc:sldChg chg="del">
        <pc:chgData name="Sharon Chen [MIGOTP]" userId="334194f6-65a6-423d-a972-e835baffca5a" providerId="ADAL" clId="{1B16E052-C618-4B15-A363-C12C5BFC980D}" dt="2024-12-20T14:24:37.077" v="2" actId="2696"/>
        <pc:sldMkLst>
          <pc:docMk/>
          <pc:sldMk cId="1901629615" sldId="267"/>
        </pc:sldMkLst>
      </pc:sldChg>
      <pc:sldChg chg="del">
        <pc:chgData name="Sharon Chen [MIGOTP]" userId="334194f6-65a6-423d-a972-e835baffca5a" providerId="ADAL" clId="{1B16E052-C618-4B15-A363-C12C5BFC980D}" dt="2024-12-20T14:24:37.120" v="5" actId="2696"/>
        <pc:sldMkLst>
          <pc:docMk/>
          <pc:sldMk cId="2830361907" sldId="268"/>
        </pc:sldMkLst>
      </pc:sldChg>
      <pc:sldChg chg="del">
        <pc:chgData name="Sharon Chen [MIGOTP]" userId="334194f6-65a6-423d-a972-e835baffca5a" providerId="ADAL" clId="{1B16E052-C618-4B15-A363-C12C5BFC980D}" dt="2024-12-20T14:24:37.131" v="6" actId="2696"/>
        <pc:sldMkLst>
          <pc:docMk/>
          <pc:sldMk cId="2879924552" sldId="269"/>
        </pc:sldMkLst>
      </pc:sldChg>
      <pc:sldChg chg="del">
        <pc:chgData name="Sharon Chen [MIGOTP]" userId="334194f6-65a6-423d-a972-e835baffca5a" providerId="ADAL" clId="{1B16E052-C618-4B15-A363-C12C5BFC980D}" dt="2024-12-20T14:24:37.086" v="3" actId="2696"/>
        <pc:sldMkLst>
          <pc:docMk/>
          <pc:sldMk cId="235989546" sldId="270"/>
        </pc:sldMkLst>
      </pc:sldChg>
      <pc:sldChg chg="del">
        <pc:chgData name="Sharon Chen [MIGOTP]" userId="334194f6-65a6-423d-a972-e835baffca5a" providerId="ADAL" clId="{1B16E052-C618-4B15-A363-C12C5BFC980D}" dt="2024-12-20T14:24:37.102" v="4" actId="2696"/>
        <pc:sldMkLst>
          <pc:docMk/>
          <pc:sldMk cId="3945560842" sldId="271"/>
        </pc:sldMkLst>
      </pc:sldChg>
      <pc:sldChg chg="del">
        <pc:chgData name="Sharon Chen [MIGOTP]" userId="334194f6-65a6-423d-a972-e835baffca5a" providerId="ADAL" clId="{1B16E052-C618-4B15-A363-C12C5BFC980D}" dt="2024-12-20T14:24:37.067" v="1" actId="2696"/>
        <pc:sldMkLst>
          <pc:docMk/>
          <pc:sldMk cId="2261500357" sldId="277"/>
        </pc:sldMkLst>
      </pc:sldChg>
      <pc:sldChg chg="del">
        <pc:chgData name="Sharon Chen [MIGOTP]" userId="334194f6-65a6-423d-a972-e835baffca5a" providerId="ADAL" clId="{1B16E052-C618-4B15-A363-C12C5BFC980D}" dt="2024-12-20T14:24:40.952" v="7" actId="2696"/>
        <pc:sldMkLst>
          <pc:docMk/>
          <pc:sldMk cId="3882256840" sldId="279"/>
        </pc:sldMkLst>
      </pc:sldChg>
      <pc:sldChg chg="del">
        <pc:chgData name="Sharon Chen [MIGOTP]" userId="334194f6-65a6-423d-a972-e835baffca5a" providerId="ADAL" clId="{1B16E052-C618-4B15-A363-C12C5BFC980D}" dt="2024-12-20T14:24:40.964" v="8" actId="2696"/>
        <pc:sldMkLst>
          <pc:docMk/>
          <pc:sldMk cId="3292919199" sldId="280"/>
        </pc:sldMkLst>
      </pc:sldChg>
      <pc:sldChg chg="del">
        <pc:chgData name="Sharon Chen [MIGOTP]" userId="334194f6-65a6-423d-a972-e835baffca5a" providerId="ADAL" clId="{1B16E052-C618-4B15-A363-C12C5BFC980D}" dt="2024-12-20T14:24:41.061" v="11" actId="2696"/>
        <pc:sldMkLst>
          <pc:docMk/>
          <pc:sldMk cId="1828528063" sldId="281"/>
        </pc:sldMkLst>
      </pc:sldChg>
      <pc:sldChg chg="del">
        <pc:chgData name="Sharon Chen [MIGOTP]" userId="334194f6-65a6-423d-a972-e835baffca5a" providerId="ADAL" clId="{1B16E052-C618-4B15-A363-C12C5BFC980D}" dt="2024-12-20T14:24:41.093" v="12" actId="2696"/>
        <pc:sldMkLst>
          <pc:docMk/>
          <pc:sldMk cId="3048270729" sldId="282"/>
        </pc:sldMkLst>
      </pc:sldChg>
      <pc:sldChg chg="del">
        <pc:chgData name="Sharon Chen [MIGOTP]" userId="334194f6-65a6-423d-a972-e835baffca5a" providerId="ADAL" clId="{1B16E052-C618-4B15-A363-C12C5BFC980D}" dt="2024-12-20T14:24:41.112" v="13" actId="2696"/>
        <pc:sldMkLst>
          <pc:docMk/>
          <pc:sldMk cId="3975041752" sldId="283"/>
        </pc:sldMkLst>
      </pc:sldChg>
      <pc:sldChg chg="del">
        <pc:chgData name="Sharon Chen [MIGOTP]" userId="334194f6-65a6-423d-a972-e835baffca5a" providerId="ADAL" clId="{1B16E052-C618-4B15-A363-C12C5BFC980D}" dt="2024-12-20T14:24:41.012" v="10" actId="2696"/>
        <pc:sldMkLst>
          <pc:docMk/>
          <pc:sldMk cId="1451394870" sldId="284"/>
        </pc:sldMkLst>
      </pc:sldChg>
      <pc:sldChg chg="del">
        <pc:chgData name="Sharon Chen [MIGOTP]" userId="334194f6-65a6-423d-a972-e835baffca5a" providerId="ADAL" clId="{1B16E052-C618-4B15-A363-C12C5BFC980D}" dt="2024-12-20T14:24:41.122" v="14" actId="2696"/>
        <pc:sldMkLst>
          <pc:docMk/>
          <pc:sldMk cId="2468615709" sldId="285"/>
        </pc:sldMkLst>
      </pc:sldChg>
      <pc:sldChg chg="del">
        <pc:chgData name="Sharon Chen [MIGOTP]" userId="334194f6-65a6-423d-a972-e835baffca5a" providerId="ADAL" clId="{1B16E052-C618-4B15-A363-C12C5BFC980D}" dt="2024-12-20T14:24:40.986" v="9" actId="2696"/>
        <pc:sldMkLst>
          <pc:docMk/>
          <pc:sldMk cId="3190423740" sldId="286"/>
        </pc:sldMkLst>
      </pc:sldChg>
      <pc:sldChg chg="del">
        <pc:chgData name="Sharon Chen [MIGOTP]" userId="334194f6-65a6-423d-a972-e835baffca5a" providerId="ADAL" clId="{1B16E052-C618-4B15-A363-C12C5BFC980D}" dt="2024-12-20T14:28:08.532" v="80" actId="2696"/>
        <pc:sldMkLst>
          <pc:docMk/>
          <pc:sldMk cId="3725810025" sldId="287"/>
        </pc:sldMkLst>
      </pc:sldChg>
      <pc:sldChg chg="delSp modSp">
        <pc:chgData name="Sharon Chen [MIGOTP]" userId="334194f6-65a6-423d-a972-e835baffca5a" providerId="ADAL" clId="{1B16E052-C618-4B15-A363-C12C5BFC980D}" dt="2024-12-20T14:31:36.632" v="86" actId="20577"/>
        <pc:sldMkLst>
          <pc:docMk/>
          <pc:sldMk cId="1992876381" sldId="288"/>
        </pc:sldMkLst>
        <pc:spChg chg="del">
          <ac:chgData name="Sharon Chen [MIGOTP]" userId="334194f6-65a6-423d-a972-e835baffca5a" providerId="ADAL" clId="{1B16E052-C618-4B15-A363-C12C5BFC980D}" dt="2024-12-20T14:26:19.982" v="47" actId="478"/>
          <ac:spMkLst>
            <pc:docMk/>
            <pc:sldMk cId="1992876381" sldId="288"/>
            <ac:spMk id="35" creationId="{08BE37E6-F888-4B3A-9503-8A7570FC087A}"/>
          </ac:spMkLst>
        </pc:spChg>
        <pc:spChg chg="mod">
          <ac:chgData name="Sharon Chen [MIGOTP]" userId="334194f6-65a6-423d-a972-e835baffca5a" providerId="ADAL" clId="{1B16E052-C618-4B15-A363-C12C5BFC980D}" dt="2024-12-20T14:31:36.632" v="86" actId="20577"/>
          <ac:spMkLst>
            <pc:docMk/>
            <pc:sldMk cId="1992876381" sldId="288"/>
            <ac:spMk id="36" creationId="{C2DB4FE6-86A4-4F25-8636-26F8BB6CFA0A}"/>
          </ac:spMkLst>
        </pc:spChg>
        <pc:picChg chg="mod">
          <ac:chgData name="Sharon Chen [MIGOTP]" userId="334194f6-65a6-423d-a972-e835baffca5a" providerId="ADAL" clId="{1B16E052-C618-4B15-A363-C12C5BFC980D}" dt="2024-12-20T14:25:44.979" v="30" actId="14100"/>
          <ac:picMkLst>
            <pc:docMk/>
            <pc:sldMk cId="1992876381" sldId="288"/>
            <ac:picMk id="19" creationId="{00936DE8-BD03-43EF-A6EA-3AC41877E2BE}"/>
          </ac:picMkLst>
        </pc:picChg>
      </pc:sldChg>
      <pc:sldChg chg="delSp modSp">
        <pc:chgData name="Sharon Chen [MIGOTP]" userId="334194f6-65a6-423d-a972-e835baffca5a" providerId="ADAL" clId="{1B16E052-C618-4B15-A363-C12C5BFC980D}" dt="2024-12-20T14:31:58.222" v="91" actId="20577"/>
        <pc:sldMkLst>
          <pc:docMk/>
          <pc:sldMk cId="3723696812" sldId="289"/>
        </pc:sldMkLst>
        <pc:spChg chg="del">
          <ac:chgData name="Sharon Chen [MIGOTP]" userId="334194f6-65a6-423d-a972-e835baffca5a" providerId="ADAL" clId="{1B16E052-C618-4B15-A363-C12C5BFC980D}" dt="2024-12-20T14:26:34.521" v="52" actId="478"/>
          <ac:spMkLst>
            <pc:docMk/>
            <pc:sldMk cId="3723696812" sldId="289"/>
            <ac:spMk id="22" creationId="{5666B8D7-CD59-45A3-888B-FBB6E3695C1D}"/>
          </ac:spMkLst>
        </pc:spChg>
        <pc:spChg chg="mod">
          <ac:chgData name="Sharon Chen [MIGOTP]" userId="334194f6-65a6-423d-a972-e835baffca5a" providerId="ADAL" clId="{1B16E052-C618-4B15-A363-C12C5BFC980D}" dt="2024-12-20T14:31:58.222" v="91" actId="20577"/>
          <ac:spMkLst>
            <pc:docMk/>
            <pc:sldMk cId="3723696812" sldId="289"/>
            <ac:spMk id="23" creationId="{9DF86DD1-7184-4E71-8775-C5B24B435D5A}"/>
          </ac:spMkLst>
        </pc:spChg>
        <pc:picChg chg="mod">
          <ac:chgData name="Sharon Chen [MIGOTP]" userId="334194f6-65a6-423d-a972-e835baffca5a" providerId="ADAL" clId="{1B16E052-C618-4B15-A363-C12C5BFC980D}" dt="2024-12-20T14:28:02.032" v="78" actId="1076"/>
          <ac:picMkLst>
            <pc:docMk/>
            <pc:sldMk cId="3723696812" sldId="289"/>
            <ac:picMk id="19" creationId="{273E7D93-5A3B-43E1-AF49-F709C428F783}"/>
          </ac:picMkLst>
        </pc:picChg>
      </pc:sldChg>
      <pc:sldChg chg="del">
        <pc:chgData name="Sharon Chen [MIGOTP]" userId="334194f6-65a6-423d-a972-e835baffca5a" providerId="ADAL" clId="{1B16E052-C618-4B15-A363-C12C5BFC980D}" dt="2024-12-20T14:25:07.272" v="17" actId="2696"/>
        <pc:sldMkLst>
          <pc:docMk/>
          <pc:sldMk cId="1741483383" sldId="291"/>
        </pc:sldMkLst>
      </pc:sldChg>
      <pc:sldChg chg="del">
        <pc:chgData name="Sharon Chen [MIGOTP]" userId="334194f6-65a6-423d-a972-e835baffca5a" providerId="ADAL" clId="{1B16E052-C618-4B15-A363-C12C5BFC980D}" dt="2024-12-20T14:25:07.266" v="16" actId="2696"/>
        <pc:sldMkLst>
          <pc:docMk/>
          <pc:sldMk cId="392418411" sldId="292"/>
        </pc:sldMkLst>
      </pc:sldChg>
      <pc:sldChg chg="del">
        <pc:chgData name="Sharon Chen [MIGOTP]" userId="334194f6-65a6-423d-a972-e835baffca5a" providerId="ADAL" clId="{1B16E052-C618-4B15-A363-C12C5BFC980D}" dt="2024-12-20T14:25:07.314" v="20" actId="2696"/>
        <pc:sldMkLst>
          <pc:docMk/>
          <pc:sldMk cId="3130440416" sldId="293"/>
        </pc:sldMkLst>
      </pc:sldChg>
      <pc:sldChg chg="del">
        <pc:chgData name="Sharon Chen [MIGOTP]" userId="334194f6-65a6-423d-a972-e835baffca5a" providerId="ADAL" clId="{1B16E052-C618-4B15-A363-C12C5BFC980D}" dt="2024-12-20T14:25:07.322" v="21" actId="2696"/>
        <pc:sldMkLst>
          <pc:docMk/>
          <pc:sldMk cId="3046157454" sldId="294"/>
        </pc:sldMkLst>
      </pc:sldChg>
      <pc:sldChg chg="del">
        <pc:chgData name="Sharon Chen [MIGOTP]" userId="334194f6-65a6-423d-a972-e835baffca5a" providerId="ADAL" clId="{1B16E052-C618-4B15-A363-C12C5BFC980D}" dt="2024-12-20T14:25:07.293" v="18" actId="2696"/>
        <pc:sldMkLst>
          <pc:docMk/>
          <pc:sldMk cId="3854453403" sldId="298"/>
        </pc:sldMkLst>
      </pc:sldChg>
      <pc:sldChg chg="del">
        <pc:chgData name="Sharon Chen [MIGOTP]" userId="334194f6-65a6-423d-a972-e835baffca5a" providerId="ADAL" clId="{1B16E052-C618-4B15-A363-C12C5BFC980D}" dt="2024-12-20T14:25:07.300" v="19" actId="2696"/>
        <pc:sldMkLst>
          <pc:docMk/>
          <pc:sldMk cId="611131915" sldId="299"/>
        </pc:sldMkLst>
      </pc:sldChg>
      <pc:sldChg chg="del">
        <pc:chgData name="Sharon Chen [MIGOTP]" userId="334194f6-65a6-423d-a972-e835baffca5a" providerId="ADAL" clId="{1B16E052-C618-4B15-A363-C12C5BFC980D}" dt="2024-12-20T14:24:56.618" v="15" actId="2696"/>
        <pc:sldMkLst>
          <pc:docMk/>
          <pc:sldMk cId="3517430378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C56DC-753D-4DC4-B32B-4B82ABD70B38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D26B6-3B61-4B8C-9D3A-B7D1E95170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4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D26B6-3B61-4B8C-9D3A-B7D1E95170D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52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4CF54-8A8B-9BD1-03DA-F947D9CD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7849" y="2051051"/>
            <a:ext cx="5995987" cy="15656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12BDB1-021E-3CF4-FDFB-F9BB5822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7849" y="3730626"/>
            <a:ext cx="5995987" cy="10857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8624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F953914F-1B5D-144E-3B86-740CD531E6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1289446"/>
            <a:ext cx="2228850" cy="800100"/>
          </a:xfrm>
        </p:spPr>
        <p:txBody>
          <a:bodyPr/>
          <a:lstStyle>
            <a:lvl1pPr marL="0" indent="0">
              <a:buNone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單元標題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D664604F-45EA-1F81-3FED-5F9734D6AD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7071" y="1170878"/>
            <a:ext cx="975094" cy="479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TW" dirty="0"/>
              <a:t>01</a:t>
            </a:r>
            <a:r>
              <a:rPr kumimoji="1" lang="zh-TW" altLang="en-US" dirty="0"/>
              <a:t>｜</a:t>
            </a:r>
          </a:p>
        </p:txBody>
      </p:sp>
      <p:sp>
        <p:nvSpPr>
          <p:cNvPr id="16" name="文字版面配置區 14">
            <a:extLst>
              <a:ext uri="{FF2B5EF4-FFF2-40B4-BE49-F238E27FC236}">
                <a16:creationId xmlns:a16="http://schemas.microsoft.com/office/drawing/2014/main" id="{70776EDD-CDAA-6A5D-586C-C327E6E86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8453" y="1849795"/>
            <a:ext cx="975094" cy="479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TW" dirty="0"/>
              <a:t>02</a:t>
            </a:r>
            <a:r>
              <a:rPr kumimoji="1" lang="zh-TW" altLang="en-US" dirty="0"/>
              <a:t>｜</a:t>
            </a:r>
          </a:p>
        </p:txBody>
      </p:sp>
      <p:sp>
        <p:nvSpPr>
          <p:cNvPr id="17" name="文字版面配置區 14">
            <a:extLst>
              <a:ext uri="{FF2B5EF4-FFF2-40B4-BE49-F238E27FC236}">
                <a16:creationId xmlns:a16="http://schemas.microsoft.com/office/drawing/2014/main" id="{EE14890F-CAD6-4878-3CD8-F82082B7A1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08453" y="2528712"/>
            <a:ext cx="975094" cy="479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zh-TW" dirty="0"/>
              <a:t>03</a:t>
            </a:r>
            <a:r>
              <a:rPr kumimoji="1" lang="zh-TW" altLang="en-US" dirty="0"/>
              <a:t>｜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2E3105E3-4AD8-91C9-DF8B-A282DC1165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77162" y="1170879"/>
            <a:ext cx="5467175" cy="47950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>
              <a:defRPr sz="2400"/>
            </a:lvl2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</p:txBody>
      </p:sp>
      <p:sp>
        <p:nvSpPr>
          <p:cNvPr id="24" name="文字版面配置區 22">
            <a:extLst>
              <a:ext uri="{FF2B5EF4-FFF2-40B4-BE49-F238E27FC236}">
                <a16:creationId xmlns:a16="http://schemas.microsoft.com/office/drawing/2014/main" id="{8975054F-5970-B70D-BA8F-5EC85262DF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77162" y="1846078"/>
            <a:ext cx="5467175" cy="47950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>
              <a:defRPr sz="2400"/>
            </a:lvl2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</p:txBody>
      </p:sp>
      <p:sp>
        <p:nvSpPr>
          <p:cNvPr id="25" name="文字版面配置區 22">
            <a:extLst>
              <a:ext uri="{FF2B5EF4-FFF2-40B4-BE49-F238E27FC236}">
                <a16:creationId xmlns:a16="http://schemas.microsoft.com/office/drawing/2014/main" id="{EB6F6229-5C46-F5FF-4D08-73AFF70DBD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7162" y="2521277"/>
            <a:ext cx="5467175" cy="47950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>
              <a:defRPr sz="2400"/>
            </a:lvl2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5300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9D8F9-801F-1E51-DBD3-6F3368F5A0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506"/>
            <a:ext cx="5762625" cy="62706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kumimoji="1" lang="zh-TW" altLang="en-US" dirty="0"/>
              <a:t>標題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7F31C-F278-CE5B-F655-9150D4C3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21224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201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78D5E-0FB8-860B-4973-63C7DD8804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57250"/>
            <a:ext cx="10515600" cy="833438"/>
          </a:xfrm>
        </p:spPr>
        <p:txBody>
          <a:bodyPr/>
          <a:lstStyle/>
          <a:p>
            <a:r>
              <a:rPr kumimoji="1" lang="zh-TW" altLang="en-US" dirty="0"/>
              <a:t>標題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0B064-8D3E-937D-ADC6-8D4BC3F7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6961F4-AC9B-5EFB-7A0F-F9341CE87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178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92B2-D601-BC6E-4522-2305877E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23938"/>
            <a:ext cx="10515600" cy="823912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F7E1B6-A1F4-F458-A859-7B5FFEB4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3832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1039BE-6C74-0C0A-97B0-07B64C764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662237"/>
            <a:ext cx="10515600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5684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CC77-0F70-AAB7-F74B-ECD01198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262" y="3246437"/>
            <a:ext cx="7229475" cy="365126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71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DC0661-09AC-16A6-599C-C46F10B2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8FA216-A168-39C1-E2FE-834452EE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14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kura.com.tw/events/sakura_energy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akura.com.tw/events/sakura_energ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224480B6-2955-4464-A14C-431A6707B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7849" y="3730626"/>
            <a:ext cx="5995987" cy="10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微軟正黑體"/>
                <a:cs typeface="Arial"/>
              </a:rPr>
              <a:t>Campaign site brief</a:t>
            </a:r>
            <a:endParaRPr lang="zh-TW" altLang="en-US" dirty="0">
              <a:ea typeface="微軟正黑體"/>
              <a:cs typeface="Arial"/>
            </a:endParaRPr>
          </a:p>
        </p:txBody>
      </p:sp>
      <p:pic>
        <p:nvPicPr>
          <p:cNvPr id="5" name="Picture 2" descr="SAKURA 台灣櫻花官方購物商城">
            <a:extLst>
              <a:ext uri="{FF2B5EF4-FFF2-40B4-BE49-F238E27FC236}">
                <a16:creationId xmlns:a16="http://schemas.microsoft.com/office/drawing/2014/main" id="{C1D6A458-ABC6-4930-81E9-D5A81ABF9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0" t="19770" r="8154" b="27711"/>
          <a:stretch/>
        </p:blipFill>
        <p:spPr bwMode="auto">
          <a:xfrm>
            <a:off x="7324531" y="3019905"/>
            <a:ext cx="2705878" cy="7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40EF8-20BE-4B16-82C3-DBDF30ED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solidFill>
                  <a:srgbClr val="D0161F"/>
                </a:solidFill>
                <a:latin typeface="Microsoft JhengHei"/>
                <a:ea typeface="Microsoft JhengHei"/>
              </a:rPr>
              <a:t>Brief</a:t>
            </a:r>
            <a:endParaRPr kumimoji="1" lang="zh-TW" altLang="en-US" b="1" dirty="0">
              <a:solidFill>
                <a:srgbClr val="D0161F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05DF0E-645A-4FD5-AF20-BCE65B63AC3C}"/>
              </a:ext>
            </a:extLst>
          </p:cNvPr>
          <p:cNvSpPr/>
          <p:nvPr/>
        </p:nvSpPr>
        <p:spPr>
          <a:xfrm>
            <a:off x="838199" y="1276988"/>
            <a:ext cx="9201728" cy="2534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活動品牌：櫻花</a:t>
            </a:r>
            <a:r>
              <a:rPr lang="en-US" altLang="zh-TW" dirty="0">
                <a:latin typeface="+mn-ea"/>
              </a:rPr>
              <a:t>AI</a:t>
            </a:r>
            <a:r>
              <a:rPr lang="zh-TW" altLang="en-US" dirty="0">
                <a:latin typeface="+mn-ea"/>
              </a:rPr>
              <a:t>廚具</a:t>
            </a:r>
            <a:endParaRPr lang="en-US" altLang="zh-TW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活動時程：</a:t>
            </a:r>
            <a:r>
              <a:rPr lang="en-US" altLang="zh-TW" dirty="0">
                <a:latin typeface="+mn-ea"/>
              </a:rPr>
              <a:t>10/1-12/31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活動內容：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</a:rPr>
              <a:t>(1) </a:t>
            </a:r>
            <a:r>
              <a:rPr lang="zh-TW" altLang="en-US" dirty="0">
                <a:latin typeface="+mn-ea"/>
              </a:rPr>
              <a:t>凡活動期間購買櫻花</a:t>
            </a:r>
            <a:r>
              <a:rPr lang="en-US" altLang="zh-TW" dirty="0">
                <a:latin typeface="+mn-ea"/>
              </a:rPr>
              <a:t>AI</a:t>
            </a:r>
            <a:r>
              <a:rPr lang="zh-TW" altLang="en-US" dirty="0">
                <a:latin typeface="+mn-ea"/>
              </a:rPr>
              <a:t>廚具，且完成產品回函者，即可獲得補助金！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</a:rPr>
              <a:t>(2) </a:t>
            </a:r>
            <a:r>
              <a:rPr lang="zh-TW" altLang="en-US" dirty="0">
                <a:latin typeface="+mn-ea"/>
              </a:rPr>
              <a:t>填寫</a:t>
            </a:r>
            <a:r>
              <a:rPr lang="en-US" altLang="zh-TW" dirty="0">
                <a:latin typeface="+mn-ea"/>
              </a:rPr>
              <a:t>AI</a:t>
            </a:r>
            <a:r>
              <a:rPr lang="zh-TW" altLang="en-US" dirty="0">
                <a:latin typeface="+mn-ea"/>
              </a:rPr>
              <a:t>廚具問卷，即可抽好禮！</a:t>
            </a:r>
            <a:endParaRPr lang="en-US" altLang="zh-TW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過往網頁參考：</a:t>
            </a:r>
            <a:r>
              <a:rPr lang="zh-TW" altLang="en-US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https://www.sakura.com.tw/events/sakura_energy/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1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40EF8-20BE-4B16-82C3-DBDF30E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06"/>
            <a:ext cx="7557655" cy="627063"/>
          </a:xfrm>
        </p:spPr>
        <p:txBody>
          <a:bodyPr/>
          <a:lstStyle/>
          <a:p>
            <a:r>
              <a:rPr kumimoji="1" lang="en-US" altLang="zh-TW" b="1" dirty="0">
                <a:solidFill>
                  <a:srgbClr val="D0161F"/>
                </a:solidFill>
                <a:latin typeface="Microsoft JhengHei"/>
                <a:ea typeface="Microsoft JhengHei"/>
              </a:rPr>
              <a:t>Campaign </a:t>
            </a:r>
            <a:r>
              <a:rPr kumimoji="1" lang="en-US" altLang="zh-TW" b="1" dirty="0" err="1">
                <a:solidFill>
                  <a:srgbClr val="D0161F"/>
                </a:solidFill>
                <a:latin typeface="Microsoft JhengHei"/>
                <a:ea typeface="Microsoft JhengHei"/>
              </a:rPr>
              <a:t>site_website</a:t>
            </a:r>
            <a:endParaRPr kumimoji="1" lang="zh-TW" altLang="en-US" b="1" dirty="0">
              <a:solidFill>
                <a:srgbClr val="D0161F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05DF0E-645A-4FD5-AF20-BCE65B63AC3C}"/>
              </a:ext>
            </a:extLst>
          </p:cNvPr>
          <p:cNvSpPr/>
          <p:nvPr/>
        </p:nvSpPr>
        <p:spPr>
          <a:xfrm>
            <a:off x="838200" y="1276988"/>
            <a:ext cx="6735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網頁參考：</a:t>
            </a:r>
            <a:r>
              <a:rPr lang="zh-TW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https://www.sakura.com.tw/events/sakura_energy/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7B3D38-575C-4C72-805B-B2CD89C1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01739"/>
            <a:ext cx="2283691" cy="4890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7770DD-47F2-49C6-A00E-1DDE36135D83}"/>
              </a:ext>
            </a:extLst>
          </p:cNvPr>
          <p:cNvSpPr/>
          <p:nvPr/>
        </p:nvSpPr>
        <p:spPr>
          <a:xfrm>
            <a:off x="672882" y="2351092"/>
            <a:ext cx="2687782" cy="85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5E5557-A8C2-4E0C-A7BD-5DDCB3291F6F}"/>
              </a:ext>
            </a:extLst>
          </p:cNvPr>
          <p:cNvSpPr/>
          <p:nvPr/>
        </p:nvSpPr>
        <p:spPr>
          <a:xfrm>
            <a:off x="3654857" y="1951672"/>
            <a:ext cx="6735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分別導連四處：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AI</a:t>
            </a:r>
            <a:r>
              <a:rPr lang="zh-TW" altLang="en-US" dirty="0"/>
              <a:t>廚房需求問卷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立即參與活動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櫻花</a:t>
            </a:r>
            <a:r>
              <a:rPr lang="en-US" altLang="zh-TW" dirty="0"/>
              <a:t>LINE OA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官網</a:t>
            </a:r>
            <a:r>
              <a:rPr lang="en-US" altLang="zh-TW" dirty="0"/>
              <a:t>AI</a:t>
            </a:r>
            <a:r>
              <a:rPr lang="zh-TW" altLang="en-US" dirty="0"/>
              <a:t>廚房</a:t>
            </a:r>
            <a:endParaRPr lang="en-US" altLang="zh-TW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15324-9BA7-4AD2-B951-0F5C53DDAFF2}"/>
              </a:ext>
            </a:extLst>
          </p:cNvPr>
          <p:cNvSpPr/>
          <p:nvPr/>
        </p:nvSpPr>
        <p:spPr>
          <a:xfrm>
            <a:off x="700592" y="3288145"/>
            <a:ext cx="2687782" cy="3075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F0E8A4-7BB7-411F-85C5-3A185ACEA995}"/>
              </a:ext>
            </a:extLst>
          </p:cNvPr>
          <p:cNvSpPr/>
          <p:nvPr/>
        </p:nvSpPr>
        <p:spPr>
          <a:xfrm>
            <a:off x="3719512" y="3969817"/>
            <a:ext cx="673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預期規劃：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活動說明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活動機制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活動注意事項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36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01418-1A9F-42F6-9F03-3294A2EE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06"/>
            <a:ext cx="5762625" cy="627063"/>
          </a:xfrm>
        </p:spPr>
        <p:txBody>
          <a:bodyPr/>
          <a:lstStyle/>
          <a:p>
            <a:r>
              <a:rPr kumimoji="1" lang="en-US" altLang="zh-TW" b="1" dirty="0">
                <a:solidFill>
                  <a:srgbClr val="D0161F"/>
                </a:solidFill>
                <a:latin typeface="Microsoft JhengHei"/>
                <a:ea typeface="Microsoft JhengHei"/>
              </a:rPr>
              <a:t>AI</a:t>
            </a:r>
            <a:r>
              <a:rPr kumimoji="1" lang="zh-TW" altLang="en-US" b="1" dirty="0">
                <a:solidFill>
                  <a:srgbClr val="D0161F"/>
                </a:solidFill>
                <a:latin typeface="Microsoft JhengHei"/>
                <a:ea typeface="Microsoft JhengHei"/>
              </a:rPr>
              <a:t>廚具需求問卷</a:t>
            </a:r>
            <a:r>
              <a:rPr kumimoji="1" lang="en-US" altLang="zh-TW" b="1" dirty="0">
                <a:solidFill>
                  <a:srgbClr val="D0161F"/>
                </a:solidFill>
                <a:latin typeface="Microsoft JhengHei"/>
                <a:ea typeface="Microsoft JhengHei"/>
              </a:rPr>
              <a:t>_LIFF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F2F65E-8BA1-4C64-A53C-0C7B1392D1E9}"/>
              </a:ext>
            </a:extLst>
          </p:cNvPr>
          <p:cNvSpPr/>
          <p:nvPr/>
        </p:nvSpPr>
        <p:spPr>
          <a:xfrm>
            <a:off x="838200" y="1276988"/>
            <a:ext cx="6735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需求格式：</a:t>
            </a:r>
            <a:r>
              <a:rPr lang="en-US" altLang="zh-TW" dirty="0"/>
              <a:t>LIFF</a:t>
            </a:r>
            <a:r>
              <a:rPr lang="zh-TW" altLang="en-US" dirty="0"/>
              <a:t>網頁</a:t>
            </a:r>
            <a:endParaRPr lang="en-US" altLang="zh-TW" dirty="0"/>
          </a:p>
          <a:p>
            <a:r>
              <a:rPr lang="zh-TW" altLang="en-US" dirty="0"/>
              <a:t>待確認：是否能回拋問卷填寫答案給</a:t>
            </a:r>
            <a:r>
              <a:rPr lang="en-US" altLang="zh-TW" dirty="0"/>
              <a:t>Migo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A469FF-E366-4860-9A26-679EE7676A27}"/>
              </a:ext>
            </a:extLst>
          </p:cNvPr>
          <p:cNvSpPr/>
          <p:nvPr/>
        </p:nvSpPr>
        <p:spPr>
          <a:xfrm>
            <a:off x="838200" y="2182472"/>
            <a:ext cx="6735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預計題目</a:t>
            </a:r>
            <a:r>
              <a:rPr lang="en-US" altLang="zh-TW" dirty="0"/>
              <a:t>(</a:t>
            </a:r>
            <a:r>
              <a:rPr lang="zh-TW" altLang="en-US" dirty="0"/>
              <a:t>約</a:t>
            </a:r>
            <a:r>
              <a:rPr lang="en-US" altLang="zh-TW" dirty="0"/>
              <a:t>10</a:t>
            </a:r>
            <a:r>
              <a:rPr lang="zh-TW" altLang="en-US" dirty="0"/>
              <a:t>題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希望如何升級廚房：單品升級</a:t>
            </a:r>
            <a:r>
              <a:rPr lang="en-US" altLang="zh-TW" dirty="0"/>
              <a:t>/</a:t>
            </a:r>
            <a:r>
              <a:rPr lang="zh-TW" altLang="en-US" dirty="0"/>
              <a:t>全廚改造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希望多久內完成升級：</a:t>
            </a:r>
            <a:r>
              <a:rPr lang="en-US" altLang="zh-TW" dirty="0"/>
              <a:t>3</a:t>
            </a:r>
            <a:r>
              <a:rPr lang="zh-TW" altLang="en-US" dirty="0"/>
              <a:t>個月內</a:t>
            </a:r>
            <a:r>
              <a:rPr lang="en-US" altLang="zh-TW" dirty="0"/>
              <a:t>/6</a:t>
            </a:r>
            <a:r>
              <a:rPr lang="zh-TW" altLang="en-US" dirty="0"/>
              <a:t>個月內</a:t>
            </a:r>
            <a:r>
              <a:rPr lang="en-US" altLang="zh-TW" dirty="0"/>
              <a:t>/12</a:t>
            </a:r>
            <a:r>
              <a:rPr lang="zh-TW" altLang="en-US" dirty="0"/>
              <a:t>個月內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目前廚房設備使用多久：</a:t>
            </a:r>
            <a:r>
              <a:rPr lang="en-US" altLang="zh-TW" dirty="0"/>
              <a:t>1</a:t>
            </a:r>
            <a:r>
              <a:rPr lang="zh-TW" altLang="en-US" dirty="0"/>
              <a:t>年內</a:t>
            </a:r>
            <a:r>
              <a:rPr lang="en-US" altLang="zh-TW" dirty="0"/>
              <a:t>/1-3</a:t>
            </a:r>
            <a:r>
              <a:rPr lang="zh-TW" altLang="en-US" dirty="0"/>
              <a:t>年</a:t>
            </a:r>
            <a:r>
              <a:rPr lang="en-US" altLang="zh-TW" dirty="0"/>
              <a:t>/3-5</a:t>
            </a:r>
            <a:r>
              <a:rPr lang="zh-TW" altLang="en-US" dirty="0"/>
              <a:t>年</a:t>
            </a:r>
            <a:r>
              <a:rPr lang="en-US" altLang="zh-TW" dirty="0"/>
              <a:t>/5</a:t>
            </a:r>
            <a:r>
              <a:rPr lang="zh-TW" altLang="en-US" dirty="0"/>
              <a:t>年以上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在家裡烹飪的頻率為：很少</a:t>
            </a:r>
            <a:r>
              <a:rPr lang="en-US" altLang="zh-TW" dirty="0"/>
              <a:t>/</a:t>
            </a:r>
            <a:r>
              <a:rPr lang="zh-TW" altLang="en-US" dirty="0"/>
              <a:t>偶而</a:t>
            </a:r>
            <a:r>
              <a:rPr lang="en-US" altLang="zh-TW" dirty="0"/>
              <a:t>/</a:t>
            </a:r>
            <a:r>
              <a:rPr lang="zh-TW" altLang="en-US" dirty="0"/>
              <a:t>經常</a:t>
            </a:r>
            <a:r>
              <a:rPr lang="en-US" altLang="zh-TW" dirty="0"/>
              <a:t>/</a:t>
            </a:r>
            <a:r>
              <a:rPr lang="zh-TW" altLang="en-US" dirty="0"/>
              <a:t>每天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最重視</a:t>
            </a:r>
            <a:r>
              <a:rPr lang="en-US" altLang="zh-TW" dirty="0"/>
              <a:t>AI</a:t>
            </a:r>
            <a:r>
              <a:rPr lang="zh-TW" altLang="en-US" dirty="0"/>
              <a:t>哪些功能：安全防護</a:t>
            </a:r>
            <a:r>
              <a:rPr lang="en-US" altLang="zh-TW" dirty="0"/>
              <a:t>/</a:t>
            </a:r>
            <a:r>
              <a:rPr lang="zh-TW" altLang="en-US" dirty="0"/>
              <a:t>自動控制</a:t>
            </a:r>
            <a:r>
              <a:rPr lang="en-US" altLang="zh-TW" dirty="0"/>
              <a:t>/</a:t>
            </a:r>
            <a:r>
              <a:rPr lang="zh-TW" altLang="en-US" dirty="0"/>
              <a:t>美感設計</a:t>
            </a:r>
            <a:r>
              <a:rPr lang="en-US" altLang="zh-TW" dirty="0"/>
              <a:t>/</a:t>
            </a:r>
            <a:r>
              <a:rPr lang="zh-TW" altLang="en-US" dirty="0"/>
              <a:t>清潔便利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您的預算範圍：</a:t>
            </a:r>
            <a:r>
              <a:rPr lang="en-US" altLang="zh-TW" dirty="0"/>
              <a:t>5-10</a:t>
            </a:r>
            <a:r>
              <a:rPr lang="zh-TW" altLang="en-US" dirty="0"/>
              <a:t>萬</a:t>
            </a:r>
            <a:r>
              <a:rPr lang="en-US" altLang="zh-TW" dirty="0"/>
              <a:t>/10-20</a:t>
            </a:r>
            <a:r>
              <a:rPr lang="zh-TW" altLang="en-US" dirty="0"/>
              <a:t>萬</a:t>
            </a:r>
            <a:r>
              <a:rPr lang="en-US" altLang="zh-TW" dirty="0"/>
              <a:t>/20</a:t>
            </a:r>
            <a:r>
              <a:rPr lang="zh-TW" altLang="en-US" dirty="0"/>
              <a:t>萬以上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選購時最重視：品質耐用</a:t>
            </a:r>
            <a:r>
              <a:rPr lang="en-US" altLang="zh-TW" dirty="0"/>
              <a:t>/</a:t>
            </a:r>
            <a:r>
              <a:rPr lang="zh-TW" altLang="en-US" dirty="0"/>
              <a:t>功能實用</a:t>
            </a:r>
            <a:r>
              <a:rPr lang="en-US" altLang="zh-TW" dirty="0"/>
              <a:t>/</a:t>
            </a:r>
            <a:r>
              <a:rPr lang="zh-TW" altLang="en-US" dirty="0"/>
              <a:t>外觀設計</a:t>
            </a:r>
            <a:r>
              <a:rPr lang="en-US" altLang="zh-TW" dirty="0"/>
              <a:t>/</a:t>
            </a:r>
            <a:r>
              <a:rPr lang="zh-TW" altLang="en-US" dirty="0"/>
              <a:t>售後服務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留下聯絡資訊：姓名</a:t>
            </a:r>
            <a:r>
              <a:rPr lang="en-US" altLang="zh-TW" dirty="0"/>
              <a:t>/</a:t>
            </a:r>
            <a:r>
              <a:rPr lang="zh-TW" altLang="en-US" dirty="0"/>
              <a:t>手機</a:t>
            </a:r>
            <a:r>
              <a:rPr lang="en-US" altLang="zh-TW" dirty="0"/>
              <a:t>/Email/</a:t>
            </a:r>
            <a:r>
              <a:rPr lang="zh-TW" altLang="en-US" dirty="0"/>
              <a:t>地址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是否同意專人聯繫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C4BC60-62C1-429A-9E09-ED82BC8E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7" y="4526742"/>
            <a:ext cx="5828145" cy="23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CB3054-27AA-4F4B-B91E-6E003A1D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06"/>
            <a:ext cx="5762625" cy="627063"/>
          </a:xfrm>
        </p:spPr>
        <p:txBody>
          <a:bodyPr/>
          <a:lstStyle/>
          <a:p>
            <a:r>
              <a:rPr kumimoji="1" lang="zh-TW" altLang="en-US" b="1" dirty="0">
                <a:solidFill>
                  <a:srgbClr val="D0161F"/>
                </a:solidFill>
                <a:latin typeface="Microsoft JhengHei"/>
                <a:ea typeface="Microsoft JhengHei"/>
              </a:rPr>
              <a:t>預期時程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51B805-36C7-469B-9D29-E107D63E9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5023"/>
              </p:ext>
            </p:extLst>
          </p:nvPr>
        </p:nvGraphicFramePr>
        <p:xfrm>
          <a:off x="939800" y="1142413"/>
          <a:ext cx="9478818" cy="5196716"/>
        </p:xfrm>
        <a:graphic>
          <a:graphicData uri="http://schemas.openxmlformats.org/drawingml/2006/table">
            <a:tbl>
              <a:tblPr/>
              <a:tblGrid>
                <a:gridCol w="1304636">
                  <a:extLst>
                    <a:ext uri="{9D8B030D-6E8A-4147-A177-3AD203B41FA5}">
                      <a16:colId xmlns:a16="http://schemas.microsoft.com/office/drawing/2014/main" val="3734071896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1144577639"/>
                    </a:ext>
                  </a:extLst>
                </a:gridCol>
                <a:gridCol w="1222305">
                  <a:extLst>
                    <a:ext uri="{9D8B030D-6E8A-4147-A177-3AD203B41FA5}">
                      <a16:colId xmlns:a16="http://schemas.microsoft.com/office/drawing/2014/main" val="3665328958"/>
                    </a:ext>
                  </a:extLst>
                </a:gridCol>
                <a:gridCol w="1345404">
                  <a:extLst>
                    <a:ext uri="{9D8B030D-6E8A-4147-A177-3AD203B41FA5}">
                      <a16:colId xmlns:a16="http://schemas.microsoft.com/office/drawing/2014/main" val="1453499219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1737345520"/>
                    </a:ext>
                  </a:extLst>
                </a:gridCol>
                <a:gridCol w="1126119">
                  <a:extLst>
                    <a:ext uri="{9D8B030D-6E8A-4147-A177-3AD203B41FA5}">
                      <a16:colId xmlns:a16="http://schemas.microsoft.com/office/drawing/2014/main" val="1177110255"/>
                    </a:ext>
                  </a:extLst>
                </a:gridCol>
                <a:gridCol w="2005008">
                  <a:extLst>
                    <a:ext uri="{9D8B030D-6E8A-4147-A177-3AD203B41FA5}">
                      <a16:colId xmlns:a16="http://schemas.microsoft.com/office/drawing/2014/main" val="3731568439"/>
                    </a:ext>
                  </a:extLst>
                </a:gridCol>
              </a:tblGrid>
              <a:tr h="1634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一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二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三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四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五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六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80279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8/25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8/28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8/29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8/30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8/31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94602"/>
                  </a:ext>
                </a:extLst>
              </a:tr>
              <a:tr h="506974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613363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9/5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51881"/>
                  </a:ext>
                </a:extLst>
              </a:tr>
              <a:tr h="67867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提供網頁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brief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70277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9/8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9/9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9/12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53152"/>
                  </a:ext>
                </a:extLst>
              </a:tr>
              <a:tr h="584790">
                <a:tc>
                  <a:txBody>
                    <a:bodyPr/>
                    <a:lstStyle/>
                    <a:p>
                      <a:pPr algn="ctr" fontAlgn="ctr"/>
                      <a:r>
                        <a:rPr lang="af-ZA" altLang="zh-TW" sz="1200" dirty="0">
                          <a:effectLst/>
                          <a:latin typeface="Microsoft JhengHei"/>
                          <a:ea typeface="PMingLiU"/>
                        </a:rPr>
                        <a:t>layout 1p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客戶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feedback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763753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9/15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9/18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9/19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32058"/>
                  </a:ext>
                </a:extLst>
              </a:tr>
              <a:tr h="603654">
                <a:tc>
                  <a:txBody>
                    <a:bodyPr/>
                    <a:lstStyle/>
                    <a:p>
                      <a:pPr algn="ctr" fontAlgn="ctr"/>
                      <a:r>
                        <a:rPr lang="af-ZA" altLang="zh-TW" sz="1200" dirty="0">
                          <a:effectLst/>
                          <a:latin typeface="Microsoft JhengHei"/>
                          <a:ea typeface="PMingLiU"/>
                        </a:rPr>
                        <a:t>layout 2p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客戶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feedback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確認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492074"/>
                  </a:ext>
                </a:extLst>
              </a:tr>
              <a:tr h="230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9/22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9/25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9/28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78724"/>
                  </a:ext>
                </a:extLst>
              </a:tr>
              <a:tr h="6294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提供打包檔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700551"/>
                  </a:ext>
                </a:extLst>
              </a:tr>
              <a:tr h="27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9/29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9/30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10/2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10/5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5939"/>
                  </a:ext>
                </a:extLst>
              </a:tr>
              <a:tr h="597366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活動上線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0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標題 2">
            <a:extLst>
              <a:ext uri="{FF2B5EF4-FFF2-40B4-BE49-F238E27FC236}">
                <a16:creationId xmlns:a16="http://schemas.microsoft.com/office/drawing/2014/main" id="{092A8851-015C-465B-A733-3FB618EBAFE5}"/>
              </a:ext>
            </a:extLst>
          </p:cNvPr>
          <p:cNvSpPr txBox="1">
            <a:spLocks/>
          </p:cNvSpPr>
          <p:nvPr/>
        </p:nvSpPr>
        <p:spPr>
          <a:xfrm>
            <a:off x="5861050" y="3933826"/>
            <a:ext cx="4341284" cy="1085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6000" dirty="0">
                <a:ea typeface="微軟正黑體"/>
                <a:cs typeface="Arial"/>
              </a:rPr>
              <a:t>THANKS</a:t>
            </a:r>
            <a:r>
              <a:rPr lang="zh-TW" altLang="en-US" sz="6000" dirty="0">
                <a:ea typeface="微軟正黑體"/>
                <a:cs typeface="Arial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11647105"/>
      </p:ext>
    </p:extLst>
  </p:cSld>
  <p:clrMapOvr>
    <a:masterClrMapping/>
  </p:clrMapOvr>
</p:sld>
</file>

<file path=ppt/theme/theme1.xml><?xml version="1.0" encoding="utf-8"?>
<a:theme xmlns:a="http://schemas.openxmlformats.org/drawingml/2006/main" name="2024 Migo 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4 Migo " id="{480D2A5E-04A9-C84B-80CD-9232009294A0}" vid="{7052AC0D-7A24-8642-8D9C-D1F9528183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C0C1C76E87C0845B8FA65C2E17C403A" ma:contentTypeVersion="19" ma:contentTypeDescription="建立新的文件。" ma:contentTypeScope="" ma:versionID="792a1c062b001d5aa9a12edab4e49f4d">
  <xsd:schema xmlns:xsd="http://www.w3.org/2001/XMLSchema" xmlns:xs="http://www.w3.org/2001/XMLSchema" xmlns:p="http://schemas.microsoft.com/office/2006/metadata/properties" xmlns:ns2="db0c513b-047a-431b-b1e3-918f8e29f13f" xmlns:ns3="f78bfac5-8210-4c80-865f-46a543508e85" targetNamespace="http://schemas.microsoft.com/office/2006/metadata/properties" ma:root="true" ma:fieldsID="9140d397bf4a9061cd755a4f6fa42832" ns2:_="" ns3:_="">
    <xsd:import namespace="db0c513b-047a-431b-b1e3-918f8e29f13f"/>
    <xsd:import namespace="f78bfac5-8210-4c80-865f-46a543508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c513b-047a-431b-b1e3-918f8e29f1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hidden="true" ma:internalName="MediaServiceAutoTags" ma:readOnly="true">
      <xsd:simpleType>
        <xsd:restriction base="dms:Text"/>
      </xsd:simpleType>
    </xsd:element>
    <xsd:element name="MediaServiceLocation" ma:index="12" nillable="true" ma:displayName="Location" ma:hidden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18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影像標籤" ma:readOnly="false" ma:fieldId="{5cf76f15-5ced-4ddc-b409-7134ff3c332f}" ma:taxonomyMulti="true" ma:sspId="7702abb4-8102-477e-9038-1ca63b5b50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bfac5-8210-4c80-865f-46a543508e8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用對象: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用詳細資料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5ce653d1-2fd0-44cb-9fd4-ab3609cffdf2}" ma:internalName="TaxCatchAll" ma:showField="CatchAllData" ma:web="f78bfac5-8210-4c80-865f-46a543508e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內容類型"/>
        <xsd:element ref="dc:title" minOccurs="0" maxOccurs="1" ma:index="1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0c513b-047a-431b-b1e3-918f8e29f13f">
      <Terms xmlns="http://schemas.microsoft.com/office/infopath/2007/PartnerControls"/>
    </lcf76f155ced4ddcb4097134ff3c332f>
    <TaxCatchAll xmlns="f78bfac5-8210-4c80-865f-46a543508e85" xsi:nil="true"/>
  </documentManagement>
</p:properties>
</file>

<file path=customXml/itemProps1.xml><?xml version="1.0" encoding="utf-8"?>
<ds:datastoreItem xmlns:ds="http://schemas.openxmlformats.org/officeDocument/2006/customXml" ds:itemID="{2CBA8D9E-A1FF-4B88-81D5-62406AB5EB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A9C8C-4E13-4417-B42F-10E2B67D3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0c513b-047a-431b-b1e3-918f8e29f13f"/>
    <ds:schemaRef ds:uri="f78bfac5-8210-4c80-865f-46a543508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F37022-E05C-4F71-83E0-F8C14BD453B3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f78bfac5-8210-4c80-865f-46a543508e85"/>
    <ds:schemaRef ds:uri="http://schemas.microsoft.com/office/2006/documentManagement/types"/>
    <ds:schemaRef ds:uri="db0c513b-047a-431b-b1e3-918f8e29f13f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 Migo </Template>
  <TotalTime>827</TotalTime>
  <Words>397</Words>
  <Application>Microsoft Office PowerPoint</Application>
  <PresentationFormat>寬螢幕</PresentationFormat>
  <Paragraphs>90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微軟正黑體</vt:lpstr>
      <vt:lpstr>PMingLiU</vt:lpstr>
      <vt:lpstr>PMingLiU</vt:lpstr>
      <vt:lpstr>Arial</vt:lpstr>
      <vt:lpstr>Calibri</vt:lpstr>
      <vt:lpstr>2024 Migo </vt:lpstr>
      <vt:lpstr>PowerPoint 簡報</vt:lpstr>
      <vt:lpstr>Brief</vt:lpstr>
      <vt:lpstr>Campaign site_website</vt:lpstr>
      <vt:lpstr>AI廚具需求問卷_LIFF</vt:lpstr>
      <vt:lpstr>預期時程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Ophelia Chen [MIGOTP]</dc:creator>
  <cp:lastModifiedBy>Sharon Chen [MIGOTP]</cp:lastModifiedBy>
  <cp:revision>68</cp:revision>
  <dcterms:created xsi:type="dcterms:W3CDTF">2024-10-09T12:02:54Z</dcterms:created>
  <dcterms:modified xsi:type="dcterms:W3CDTF">2025-08-22T07:32:43Z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0x010100AC0C1C76E87C0845B8FA65C2E17C403A</vt:lpwstr>
  </property>
  <property fmtid="{D5CDD505-2E9C-101B-9397-08002B2CF9AE}" pid="3" name="MediaServiceImageTags">
    <vt:lpwstr/>
  </property>
</Properties>
</file>