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7" r:id="rId6"/>
    <p:sldId id="265" r:id="rId7"/>
    <p:sldId id="266" r:id="rId8"/>
    <p:sldId id="268" r:id="rId9"/>
    <p:sldId id="264"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8" d="100"/>
          <a:sy n="68" d="100"/>
        </p:scale>
        <p:origin x="-112"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6F96D18-8B42-664C-9F8D-E36AB2F33C5A}" type="datetimeFigureOut">
              <a:rPr lang="en-US" smtClean="0"/>
              <a:t>3/7/15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4D4D0CA-8236-3F40-BB19-1267C58D8B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F96D18-8B42-664C-9F8D-E36AB2F33C5A}" type="datetimeFigureOut">
              <a:rPr lang="en-US" smtClean="0"/>
              <a:t>3/7/15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F96D18-8B42-664C-9F8D-E36AB2F33C5A}" type="datetimeFigureOut">
              <a:rPr lang="en-US" smtClean="0"/>
              <a:t>3/7/15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F96D18-8B42-664C-9F8D-E36AB2F33C5A}" type="datetimeFigureOut">
              <a:rPr lang="en-US" smtClean="0"/>
              <a:t>3/7/15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F96D18-8B42-664C-9F8D-E36AB2F33C5A}" type="datetimeFigureOut">
              <a:rPr lang="en-US" smtClean="0"/>
              <a:t>3/7/15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F96D18-8B42-664C-9F8D-E36AB2F33C5A}" type="datetimeFigureOut">
              <a:rPr lang="en-US" smtClean="0"/>
              <a:t>3/7/15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6F96D18-8B42-664C-9F8D-E36AB2F33C5A}" type="datetimeFigureOut">
              <a:rPr lang="en-US" smtClean="0"/>
              <a:t>3/7/15</a:t>
            </a:fld>
            <a:endParaRPr lang="en-US"/>
          </a:p>
        </p:txBody>
      </p:sp>
      <p:sp>
        <p:nvSpPr>
          <p:cNvPr id="27" name="Slide Number Placeholder 26"/>
          <p:cNvSpPr>
            <a:spLocks noGrp="1"/>
          </p:cNvSpPr>
          <p:nvPr>
            <p:ph type="sldNum" sz="quarter" idx="11"/>
          </p:nvPr>
        </p:nvSpPr>
        <p:spPr/>
        <p:txBody>
          <a:bodyPr rtlCol="0"/>
          <a:lstStyle/>
          <a:p>
            <a:fld id="{A4D4D0CA-8236-3F40-BB19-1267C58D8B8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6F96D18-8B42-664C-9F8D-E36AB2F33C5A}" type="datetimeFigureOut">
              <a:rPr lang="en-US" smtClean="0"/>
              <a:t>3/7/15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4D4D0CA-8236-3F40-BB19-1267C58D8B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96D18-8B42-664C-9F8D-E36AB2F33C5A}" type="datetimeFigureOut">
              <a:rPr lang="en-US" smtClean="0"/>
              <a:t>3/7/15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F96D18-8B42-664C-9F8D-E36AB2F33C5A}" type="datetimeFigureOut">
              <a:rPr lang="en-US" smtClean="0"/>
              <a:t>3/7/15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F96D18-8B42-664C-9F8D-E36AB2F33C5A}" type="datetimeFigureOut">
              <a:rPr lang="en-US" smtClean="0"/>
              <a:t>3/7/15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4D0CA-8236-3F40-BB19-1267C58D8B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6F96D18-8B42-664C-9F8D-E36AB2F33C5A}" type="datetimeFigureOut">
              <a:rPr lang="en-US" smtClean="0"/>
              <a:t>3/7/15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4D4D0CA-8236-3F40-BB19-1267C58D8B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acebook4j.org/en/index.html" TargetMode="External"/><Relationship Id="rId3" Type="http://schemas.openxmlformats.org/officeDocument/2006/relationships/hyperlink" Target="http://twitter4j.org/en/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Federate Search from </a:t>
            </a:r>
            <a:br>
              <a:rPr lang="en-US" dirty="0" smtClean="0"/>
            </a:br>
            <a:r>
              <a:rPr lang="en-US" dirty="0" err="1" smtClean="0"/>
              <a:t>Facebook</a:t>
            </a:r>
            <a:r>
              <a:rPr lang="en-US" dirty="0" smtClean="0"/>
              <a:t> and Twitter</a:t>
            </a:r>
            <a:endParaRPr lang="en-US" dirty="0"/>
          </a:p>
        </p:txBody>
      </p:sp>
      <p:sp>
        <p:nvSpPr>
          <p:cNvPr id="3" name="Subtitle 2"/>
          <p:cNvSpPr>
            <a:spLocks noGrp="1"/>
          </p:cNvSpPr>
          <p:nvPr>
            <p:ph type="subTitle" idx="1"/>
          </p:nvPr>
        </p:nvSpPr>
        <p:spPr/>
        <p:txBody>
          <a:bodyPr>
            <a:normAutofit/>
          </a:bodyPr>
          <a:lstStyle/>
          <a:p>
            <a:r>
              <a:rPr lang="en-US" dirty="0" smtClean="0"/>
              <a:t>Kurt Holliday – kth11</a:t>
            </a:r>
          </a:p>
          <a:p>
            <a:r>
              <a:rPr lang="en-US" dirty="0" err="1" smtClean="0"/>
              <a:t>Gangeshwari</a:t>
            </a:r>
            <a:r>
              <a:rPr lang="en-US" dirty="0" smtClean="0"/>
              <a:t> </a:t>
            </a:r>
            <a:r>
              <a:rPr lang="en-US" dirty="0" err="1" smtClean="0"/>
              <a:t>Rajavelu</a:t>
            </a:r>
            <a:r>
              <a:rPr lang="en-US" dirty="0" smtClean="0"/>
              <a:t> – gar43</a:t>
            </a:r>
          </a:p>
          <a:p>
            <a:r>
              <a:rPr lang="en-US" dirty="0" smtClean="0"/>
              <a:t>Maggie Shipley – mps42</a:t>
            </a:r>
          </a:p>
          <a:p>
            <a:r>
              <a:rPr lang="en-US" dirty="0" err="1" smtClean="0"/>
              <a:t>Hao</a:t>
            </a:r>
            <a:r>
              <a:rPr lang="en-US" dirty="0" smtClean="0"/>
              <a:t> Wu – haw65</a:t>
            </a:r>
          </a:p>
          <a:p>
            <a:endParaRPr lang="en-US" dirty="0"/>
          </a:p>
        </p:txBody>
      </p:sp>
      <p:pic>
        <p:nvPicPr>
          <p:cNvPr id="4" name="Picture 3" descr="Twitter-Facebook.png"/>
          <p:cNvPicPr>
            <a:picLocks noChangeAspect="1"/>
          </p:cNvPicPr>
          <p:nvPr/>
        </p:nvPicPr>
        <p:blipFill>
          <a:blip r:embed="rId2"/>
          <a:stretch>
            <a:fillRect/>
          </a:stretch>
        </p:blipFill>
        <p:spPr>
          <a:xfrm>
            <a:off x="5408754" y="-60775"/>
            <a:ext cx="3735246" cy="2433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Users will need a way to log in before searching</a:t>
            </a:r>
          </a:p>
          <a:p>
            <a:r>
              <a:rPr lang="en-US" dirty="0" smtClean="0"/>
              <a:t>Each site uses a different API</a:t>
            </a:r>
          </a:p>
          <a:p>
            <a:r>
              <a:rPr lang="en-US" dirty="0" err="1" smtClean="0"/>
              <a:t>Facebook</a:t>
            </a:r>
            <a:r>
              <a:rPr lang="en-US" dirty="0" smtClean="0"/>
              <a:t> posts can be longer than Twitter posts</a:t>
            </a:r>
          </a:p>
          <a:p>
            <a:pPr lvl="1"/>
            <a:r>
              <a:rPr lang="en-US" dirty="0" smtClean="0"/>
              <a:t>Must be accounted for during ranking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sp>
        <p:nvSpPr>
          <p:cNvPr id="3" name="Content Placeholder 2"/>
          <p:cNvSpPr>
            <a:spLocks noGrp="1"/>
          </p:cNvSpPr>
          <p:nvPr>
            <p:ph idx="1"/>
          </p:nvPr>
        </p:nvSpPr>
        <p:spPr/>
        <p:txBody>
          <a:bodyPr>
            <a:normAutofit fontScale="77500" lnSpcReduction="20000"/>
          </a:bodyPr>
          <a:lstStyle/>
          <a:p>
            <a:pPr marL="624078" indent="-514350">
              <a:buFont typeface="+mj-lt"/>
              <a:buAutoNum type="arabicPeriod"/>
            </a:pPr>
            <a:r>
              <a:rPr lang="en-US" dirty="0" smtClean="0"/>
              <a:t>Outline scope of project</a:t>
            </a:r>
          </a:p>
          <a:p>
            <a:pPr marL="624078" indent="-514350">
              <a:buFont typeface="+mj-lt"/>
              <a:buAutoNum type="arabicPeriod"/>
            </a:pPr>
            <a:r>
              <a:rPr lang="en-US" dirty="0" smtClean="0"/>
              <a:t>Document the user process and the application process that must occur to generate the end results</a:t>
            </a:r>
          </a:p>
          <a:p>
            <a:pPr marL="624078" indent="-514350">
              <a:buFont typeface="+mj-lt"/>
              <a:buAutoNum type="arabicPeriod"/>
            </a:pPr>
            <a:r>
              <a:rPr lang="en-US" dirty="0" smtClean="0"/>
              <a:t>Research API for </a:t>
            </a:r>
            <a:r>
              <a:rPr lang="en-US" dirty="0" err="1" smtClean="0"/>
              <a:t>Facebook</a:t>
            </a:r>
            <a:r>
              <a:rPr lang="en-US" dirty="0" smtClean="0"/>
              <a:t> and Twitter</a:t>
            </a:r>
          </a:p>
          <a:p>
            <a:pPr marL="624078" indent="-514350">
              <a:buFont typeface="+mj-lt"/>
              <a:buAutoNum type="arabicPeriod"/>
            </a:pPr>
            <a:r>
              <a:rPr lang="en-US" dirty="0" smtClean="0"/>
              <a:t>Test APIs by creating two simple tests that sends a sample query: </a:t>
            </a:r>
          </a:p>
          <a:p>
            <a:pPr marL="916686" lvl="1" indent="-514350">
              <a:buFont typeface="+mj-lt"/>
              <a:buAutoNum type="arabicPeriod"/>
            </a:pPr>
            <a:r>
              <a:rPr lang="en-US" dirty="0" smtClean="0"/>
              <a:t>…to </a:t>
            </a:r>
            <a:r>
              <a:rPr lang="en-US" dirty="0" err="1" smtClean="0"/>
              <a:t>Facebook</a:t>
            </a:r>
            <a:r>
              <a:rPr lang="en-US" dirty="0" smtClean="0"/>
              <a:t> and returns a dataset, and</a:t>
            </a:r>
          </a:p>
          <a:p>
            <a:pPr marL="916686" lvl="1" indent="-514350">
              <a:buFont typeface="+mj-lt"/>
              <a:buAutoNum type="arabicPeriod"/>
            </a:pPr>
            <a:r>
              <a:rPr lang="en-US" dirty="0" smtClean="0"/>
              <a:t>…to Twitter and returns a dataset</a:t>
            </a:r>
          </a:p>
          <a:p>
            <a:pPr marL="624078" indent="-514350">
              <a:buFont typeface="+mj-lt"/>
              <a:buAutoNum type="arabicPeriod"/>
            </a:pPr>
            <a:r>
              <a:rPr lang="en-US" dirty="0" smtClean="0"/>
              <a:t>Create a simple interface that has a </a:t>
            </a:r>
            <a:r>
              <a:rPr lang="en-US" dirty="0" err="1" smtClean="0"/>
              <a:t>Facebook</a:t>
            </a:r>
            <a:r>
              <a:rPr lang="en-US" dirty="0" smtClean="0"/>
              <a:t>/Twitter login and a search query box for the user.</a:t>
            </a:r>
          </a:p>
          <a:p>
            <a:pPr marL="624078" indent="-514350">
              <a:buFont typeface="+mj-lt"/>
              <a:buAutoNum type="arabicPeriod"/>
            </a:pPr>
            <a:r>
              <a:rPr lang="en-US" dirty="0" smtClean="0"/>
              <a:t>Test sending the query to </a:t>
            </a:r>
            <a:r>
              <a:rPr lang="en-US" dirty="0" err="1" smtClean="0"/>
              <a:t>Facebook</a:t>
            </a:r>
            <a:r>
              <a:rPr lang="en-US" dirty="0" smtClean="0"/>
              <a:t>/Twitter directly from the interface.</a:t>
            </a:r>
          </a:p>
          <a:p>
            <a:pPr marL="624078" indent="-514350">
              <a:buFont typeface="+mj-lt"/>
              <a:buAutoNum type="arabicPeriod"/>
            </a:pPr>
            <a:r>
              <a:rPr lang="en-US" dirty="0" smtClean="0"/>
              <a:t>Combine datasets to return weighted and relevance ranked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sp>
        <p:nvSpPr>
          <p:cNvPr id="3" name="Content Placeholder 2"/>
          <p:cNvSpPr>
            <a:spLocks noGrp="1"/>
          </p:cNvSpPr>
          <p:nvPr>
            <p:ph idx="1"/>
          </p:nvPr>
        </p:nvSpPr>
        <p:spPr/>
        <p:txBody>
          <a:bodyPr>
            <a:normAutofit fontScale="70000" lnSpcReduction="20000"/>
          </a:bodyPr>
          <a:lstStyle/>
          <a:p>
            <a:pPr marL="624078" indent="-514350">
              <a:buFont typeface="+mj-lt"/>
              <a:buAutoNum type="arabicPeriod"/>
            </a:pPr>
            <a:r>
              <a:rPr lang="en-US" dirty="0" smtClean="0">
                <a:solidFill>
                  <a:srgbClr val="008000"/>
                </a:solidFill>
              </a:rPr>
              <a:t>Outline scope of project</a:t>
            </a:r>
          </a:p>
          <a:p>
            <a:pPr marL="624078" indent="-514350">
              <a:buFont typeface="+mj-lt"/>
              <a:buAutoNum type="arabicPeriod"/>
            </a:pPr>
            <a:r>
              <a:rPr lang="en-US" dirty="0" smtClean="0">
                <a:solidFill>
                  <a:srgbClr val="008000"/>
                </a:solidFill>
              </a:rPr>
              <a:t>Document the user process and the application process that must occur to generate the end results</a:t>
            </a:r>
          </a:p>
          <a:p>
            <a:pPr marL="624078" indent="-514350">
              <a:buFont typeface="+mj-lt"/>
              <a:buAutoNum type="arabicPeriod"/>
            </a:pPr>
            <a:r>
              <a:rPr lang="en-US" b="1" dirty="0" smtClean="0"/>
              <a:t>» Research API for </a:t>
            </a:r>
            <a:r>
              <a:rPr lang="en-US" b="1" dirty="0" err="1" smtClean="0"/>
              <a:t>Facebook</a:t>
            </a:r>
            <a:r>
              <a:rPr lang="en-US" b="1" dirty="0" smtClean="0"/>
              <a:t> and Twitter</a:t>
            </a:r>
            <a:br>
              <a:rPr lang="en-US" b="1" dirty="0" smtClean="0"/>
            </a:br>
            <a:r>
              <a:rPr lang="en-US" b="1" dirty="0" smtClean="0"/>
              <a:t>	</a:t>
            </a:r>
            <a:r>
              <a:rPr lang="en-US" sz="2571" b="1" i="1" dirty="0" smtClean="0">
                <a:solidFill>
                  <a:schemeClr val="tx1"/>
                </a:solidFill>
              </a:rPr>
              <a:t>›Partially completed. Broad overview research completed.</a:t>
            </a:r>
            <a:endParaRPr lang="en-US" b="1" i="1" dirty="0" smtClean="0">
              <a:solidFill>
                <a:schemeClr val="tx1"/>
              </a:solidFill>
            </a:endParaRPr>
          </a:p>
          <a:p>
            <a:pPr marL="624078" indent="-514350">
              <a:buClr>
                <a:schemeClr val="bg2">
                  <a:lumMod val="50000"/>
                </a:schemeClr>
              </a:buClr>
              <a:buFont typeface="+mj-lt"/>
              <a:buAutoNum type="arabicPeriod"/>
            </a:pPr>
            <a:r>
              <a:rPr lang="en-US" dirty="0" smtClean="0">
                <a:solidFill>
                  <a:schemeClr val="tx1">
                    <a:lumMod val="50000"/>
                    <a:lumOff val="50000"/>
                  </a:schemeClr>
                </a:solidFill>
              </a:rPr>
              <a:t>Test APIs by creating two simple tests that sends a sample query: </a:t>
            </a:r>
          </a:p>
          <a:p>
            <a:pPr marL="916686" lvl="1" indent="-514350">
              <a:buClr>
                <a:schemeClr val="bg2">
                  <a:lumMod val="50000"/>
                </a:schemeClr>
              </a:buClr>
              <a:buFont typeface="+mj-lt"/>
              <a:buAutoNum type="arabicPeriod"/>
            </a:pPr>
            <a:r>
              <a:rPr lang="en-US" dirty="0" smtClean="0">
                <a:solidFill>
                  <a:schemeClr val="tx1">
                    <a:lumMod val="50000"/>
                    <a:lumOff val="50000"/>
                  </a:schemeClr>
                </a:solidFill>
              </a:rPr>
              <a:t>…to </a:t>
            </a:r>
            <a:r>
              <a:rPr lang="en-US" dirty="0" err="1" smtClean="0">
                <a:solidFill>
                  <a:schemeClr val="tx1">
                    <a:lumMod val="50000"/>
                    <a:lumOff val="50000"/>
                  </a:schemeClr>
                </a:solidFill>
              </a:rPr>
              <a:t>Facebook</a:t>
            </a:r>
            <a:r>
              <a:rPr lang="en-US" dirty="0" smtClean="0">
                <a:solidFill>
                  <a:schemeClr val="tx1">
                    <a:lumMod val="50000"/>
                    <a:lumOff val="50000"/>
                  </a:schemeClr>
                </a:solidFill>
              </a:rPr>
              <a:t> and returns a dataset, and</a:t>
            </a:r>
          </a:p>
          <a:p>
            <a:pPr marL="916686" lvl="1" indent="-514350">
              <a:buClr>
                <a:schemeClr val="bg2">
                  <a:lumMod val="50000"/>
                </a:schemeClr>
              </a:buClr>
              <a:buFont typeface="+mj-lt"/>
              <a:buAutoNum type="arabicPeriod"/>
            </a:pPr>
            <a:r>
              <a:rPr lang="en-US" dirty="0" smtClean="0">
                <a:solidFill>
                  <a:schemeClr val="tx1">
                    <a:lumMod val="50000"/>
                    <a:lumOff val="50000"/>
                  </a:schemeClr>
                </a:solidFill>
              </a:rPr>
              <a:t>…to Twitter and returns a dataset</a:t>
            </a:r>
          </a:p>
          <a:p>
            <a:pPr marL="624078" indent="-514350">
              <a:buClr>
                <a:schemeClr val="bg2">
                  <a:lumMod val="50000"/>
                </a:schemeClr>
              </a:buClr>
              <a:buFont typeface="+mj-lt"/>
              <a:buAutoNum type="arabicPeriod"/>
            </a:pPr>
            <a:r>
              <a:rPr lang="en-US" dirty="0" smtClean="0">
                <a:solidFill>
                  <a:schemeClr val="tx1">
                    <a:lumMod val="50000"/>
                    <a:lumOff val="50000"/>
                  </a:schemeClr>
                </a:solidFill>
              </a:rPr>
              <a:t>Create a simple interface that has a </a:t>
            </a:r>
            <a:r>
              <a:rPr lang="en-US" dirty="0" err="1" smtClean="0">
                <a:solidFill>
                  <a:schemeClr val="tx1">
                    <a:lumMod val="50000"/>
                    <a:lumOff val="50000"/>
                  </a:schemeClr>
                </a:solidFill>
              </a:rPr>
              <a:t>Facebook</a:t>
            </a:r>
            <a:r>
              <a:rPr lang="en-US" dirty="0" smtClean="0">
                <a:solidFill>
                  <a:schemeClr val="tx1">
                    <a:lumMod val="50000"/>
                    <a:lumOff val="50000"/>
                  </a:schemeClr>
                </a:solidFill>
              </a:rPr>
              <a:t>/Twitter login and a search query box for the user.</a:t>
            </a:r>
          </a:p>
          <a:p>
            <a:pPr marL="624078" indent="-514350">
              <a:buClr>
                <a:schemeClr val="bg2">
                  <a:lumMod val="50000"/>
                </a:schemeClr>
              </a:buClr>
              <a:buFont typeface="+mj-lt"/>
              <a:buAutoNum type="arabicPeriod"/>
            </a:pPr>
            <a:r>
              <a:rPr lang="en-US" dirty="0" smtClean="0">
                <a:solidFill>
                  <a:schemeClr val="tx1">
                    <a:lumMod val="50000"/>
                    <a:lumOff val="50000"/>
                  </a:schemeClr>
                </a:solidFill>
              </a:rPr>
              <a:t>Test sending the query to </a:t>
            </a:r>
            <a:r>
              <a:rPr lang="en-US" dirty="0" err="1" smtClean="0">
                <a:solidFill>
                  <a:schemeClr val="tx1">
                    <a:lumMod val="50000"/>
                    <a:lumOff val="50000"/>
                  </a:schemeClr>
                </a:solidFill>
              </a:rPr>
              <a:t>Facebook</a:t>
            </a:r>
            <a:r>
              <a:rPr lang="en-US" dirty="0" smtClean="0">
                <a:solidFill>
                  <a:schemeClr val="tx1">
                    <a:lumMod val="50000"/>
                    <a:lumOff val="50000"/>
                  </a:schemeClr>
                </a:solidFill>
              </a:rPr>
              <a:t>/Twitter directly from the interface.</a:t>
            </a:r>
          </a:p>
          <a:p>
            <a:pPr marL="624078" indent="-514350">
              <a:buClr>
                <a:schemeClr val="bg2">
                  <a:lumMod val="50000"/>
                </a:schemeClr>
              </a:buClr>
              <a:buFont typeface="+mj-lt"/>
              <a:buAutoNum type="arabicPeriod"/>
            </a:pPr>
            <a:r>
              <a:rPr lang="en-US" dirty="0" smtClean="0">
                <a:solidFill>
                  <a:schemeClr val="tx1">
                    <a:lumMod val="50000"/>
                    <a:lumOff val="50000"/>
                  </a:schemeClr>
                </a:solidFill>
              </a:rPr>
              <a:t>Combine datasets to return weighted and relevance ranked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3/9	Finish API Research</a:t>
            </a:r>
          </a:p>
          <a:p>
            <a:r>
              <a:rPr lang="en-US" dirty="0" smtClean="0"/>
              <a:t>3/16	API Testing</a:t>
            </a:r>
          </a:p>
          <a:p>
            <a:r>
              <a:rPr lang="en-US" dirty="0" smtClean="0"/>
              <a:t>3/23	Interface Development</a:t>
            </a:r>
          </a:p>
          <a:p>
            <a:r>
              <a:rPr lang="en-US" dirty="0" smtClean="0"/>
              <a:t>3/30	Advanced API Testing</a:t>
            </a:r>
          </a:p>
          <a:p>
            <a:r>
              <a:rPr lang="en-US" dirty="0" smtClean="0"/>
              <a:t>4/6	Result Ranking and Weighting</a:t>
            </a:r>
          </a:p>
          <a:p>
            <a:r>
              <a:rPr lang="en-US" dirty="0" smtClean="0"/>
              <a:t>4/13	Documentation and Debugging</a:t>
            </a:r>
          </a:p>
          <a:p>
            <a:r>
              <a:rPr lang="en-US" dirty="0" smtClean="0"/>
              <a:t>4/20	Project Presentation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err="1" smtClean="0"/>
              <a:t>Facebook</a:t>
            </a:r>
            <a:r>
              <a:rPr lang="en-US" dirty="0" smtClean="0"/>
              <a:t> and Twitter are separate social networks that frequently post similar content about people, places, events, and subjects. Users can search on either site, but must separately log into each site to perform the 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Create a basic application to search </a:t>
            </a:r>
            <a:r>
              <a:rPr lang="en-US" dirty="0" err="1" smtClean="0"/>
              <a:t>Facebook</a:t>
            </a:r>
            <a:r>
              <a:rPr lang="en-US" dirty="0" smtClean="0"/>
              <a:t> and Twitter and return the results in one interface display.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Input =&gt; Combined Output</a:t>
            </a:r>
            <a:endParaRPr lang="en-US" dirty="0"/>
          </a:p>
        </p:txBody>
      </p:sp>
      <p:sp>
        <p:nvSpPr>
          <p:cNvPr id="3" name="Content Placeholder 2"/>
          <p:cNvSpPr>
            <a:spLocks noGrp="1"/>
          </p:cNvSpPr>
          <p:nvPr>
            <p:ph idx="1"/>
          </p:nvPr>
        </p:nvSpPr>
        <p:spPr/>
        <p:txBody>
          <a:bodyPr/>
          <a:lstStyle/>
          <a:p>
            <a:r>
              <a:rPr lang="en-US" dirty="0" smtClean="0"/>
              <a:t>The application will take a query from a user and return a result from both </a:t>
            </a:r>
            <a:r>
              <a:rPr lang="en-US" dirty="0" err="1" smtClean="0"/>
              <a:t>Facebook</a:t>
            </a:r>
            <a:r>
              <a:rPr lang="en-US" dirty="0" smtClean="0"/>
              <a:t> and Twitter.</a:t>
            </a:r>
            <a:br>
              <a:rPr lang="en-US" dirty="0" smtClean="0"/>
            </a:br>
            <a:endParaRPr lang="en-US" dirty="0" smtClean="0"/>
          </a:p>
          <a:p>
            <a:r>
              <a:rPr lang="en-US" dirty="0" smtClean="0"/>
              <a:t>Results will be weighted and ranked into one coherent interface and display.</a:t>
            </a:r>
          </a:p>
          <a:p>
            <a:pPr lvl="1"/>
            <a:r>
              <a:rPr lang="en-US" dirty="0" smtClean="0"/>
              <a:t>Results will indicate which site it originated from.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r>
              <a:rPr lang="en-US" dirty="0" smtClean="0"/>
              <a:t> of the final merged return</a:t>
            </a:r>
            <a:endParaRPr lang="en-US" dirty="0"/>
          </a:p>
        </p:txBody>
      </p:sp>
      <p:pic>
        <p:nvPicPr>
          <p:cNvPr id="4" name="Content Placeholder 3" descr="fbtwitt.PNG"/>
          <p:cNvPicPr>
            <a:picLocks noGrp="1" noChangeAspect="1"/>
          </p:cNvPicPr>
          <p:nvPr>
            <p:ph idx="1"/>
          </p:nvPr>
        </p:nvPicPr>
        <p:blipFill>
          <a:blip r:embed="rId2">
            <a:extLst>
              <a:ext uri="{28A0092B-C50C-407E-A947-70E740481C1C}">
                <a14:useLocalDpi xmlns:a14="http://schemas.microsoft.com/office/drawing/2010/main" val="0"/>
              </a:ext>
            </a:extLst>
          </a:blip>
          <a:srcRect l="-62370" r="-62370"/>
          <a:stretch>
            <a:fillRect/>
          </a:stretch>
        </p:blipFill>
        <p:spPr/>
      </p:pic>
    </p:spTree>
    <p:extLst>
      <p:ext uri="{BB962C8B-B14F-4D97-AF65-F5344CB8AC3E}">
        <p14:creationId xmlns:p14="http://schemas.microsoft.com/office/powerpoint/2010/main" val="388141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used</a:t>
            </a:r>
            <a:r>
              <a:rPr lang="en-US" altLang="zh-CN" dirty="0" smtClean="0"/>
              <a:t>-1.</a:t>
            </a:r>
            <a:r>
              <a:rPr lang="zh-CN" altLang="en-US" dirty="0" smtClean="0"/>
              <a:t> </a:t>
            </a:r>
            <a:r>
              <a:rPr lang="en-US" altLang="zh-CN" dirty="0" smtClean="0"/>
              <a:t>Facebook</a:t>
            </a:r>
            <a:r>
              <a:rPr lang="zh-CN" altLang="en-US" dirty="0" smtClean="0"/>
              <a:t> </a:t>
            </a:r>
            <a:r>
              <a:rPr lang="en-US" altLang="zh-CN" dirty="0" smtClean="0"/>
              <a:t>Graph</a:t>
            </a:r>
            <a:r>
              <a:rPr lang="zh-CN" altLang="en-US" dirty="0" smtClean="0"/>
              <a:t> </a:t>
            </a:r>
            <a:endParaRPr lang="en-US" dirty="0"/>
          </a:p>
        </p:txBody>
      </p:sp>
      <p:sp>
        <p:nvSpPr>
          <p:cNvPr id="3" name="Content Placeholder 2"/>
          <p:cNvSpPr>
            <a:spLocks noGrp="1"/>
          </p:cNvSpPr>
          <p:nvPr>
            <p:ph idx="1"/>
          </p:nvPr>
        </p:nvSpPr>
        <p:spPr/>
        <p:txBody>
          <a:bodyPr/>
          <a:lstStyle/>
          <a:p>
            <a:r>
              <a:rPr lang="en-US" dirty="0" smtClean="0"/>
              <a:t>Facebook</a:t>
            </a:r>
            <a:r>
              <a:rPr lang="zh-CN" altLang="en-US" dirty="0" smtClean="0"/>
              <a:t> </a:t>
            </a:r>
            <a:r>
              <a:rPr lang="en-US" altLang="zh-CN" dirty="0" smtClean="0"/>
              <a:t>Graph</a:t>
            </a:r>
            <a:r>
              <a:rPr lang="zh-CN" altLang="en-US" dirty="0" smtClean="0"/>
              <a:t> </a:t>
            </a:r>
            <a:r>
              <a:rPr lang="en-US" altLang="zh-CN" dirty="0" smtClean="0"/>
              <a:t>API</a:t>
            </a:r>
          </a:p>
          <a:p>
            <a:endParaRPr lang="en-US" dirty="0"/>
          </a:p>
        </p:txBody>
      </p:sp>
      <p:pic>
        <p:nvPicPr>
          <p:cNvPr id="5" name="Picture 4" descr="Screen Shot 2015-03-07 at 5.34.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27375"/>
            <a:ext cx="8371875" cy="4316418"/>
          </a:xfrm>
          <a:prstGeom prst="rect">
            <a:avLst/>
          </a:prstGeom>
        </p:spPr>
      </p:pic>
    </p:spTree>
    <p:extLst>
      <p:ext uri="{BB962C8B-B14F-4D97-AF65-F5344CB8AC3E}">
        <p14:creationId xmlns:p14="http://schemas.microsoft.com/office/powerpoint/2010/main" val="311194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used -2 Twitter Search </a:t>
            </a:r>
            <a:endParaRPr lang="en-US" dirty="0"/>
          </a:p>
        </p:txBody>
      </p:sp>
      <p:pic>
        <p:nvPicPr>
          <p:cNvPr id="4" name="Content Placeholder 3" descr="Screen Shot 2015-03-07 at 5.39.54 PM.png"/>
          <p:cNvPicPr>
            <a:picLocks noGrp="1" noChangeAspect="1"/>
          </p:cNvPicPr>
          <p:nvPr>
            <p:ph idx="1"/>
          </p:nvPr>
        </p:nvPicPr>
        <p:blipFill>
          <a:blip r:embed="rId2">
            <a:extLst>
              <a:ext uri="{28A0092B-C50C-407E-A947-70E740481C1C}">
                <a14:useLocalDpi xmlns:a14="http://schemas.microsoft.com/office/drawing/2010/main" val="0"/>
              </a:ext>
            </a:extLst>
          </a:blip>
          <a:srcRect l="-28073" r="-28073"/>
          <a:stretch>
            <a:fillRect/>
          </a:stretch>
        </p:blipFill>
        <p:spPr/>
      </p:pic>
    </p:spTree>
    <p:extLst>
      <p:ext uri="{BB962C8B-B14F-4D97-AF65-F5344CB8AC3E}">
        <p14:creationId xmlns:p14="http://schemas.microsoft.com/office/powerpoint/2010/main" val="37508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used</a:t>
            </a:r>
            <a:endParaRPr lang="en-US" dirty="0"/>
          </a:p>
        </p:txBody>
      </p:sp>
      <p:sp>
        <p:nvSpPr>
          <p:cNvPr id="3" name="Content Placeholder 2"/>
          <p:cNvSpPr>
            <a:spLocks noGrp="1"/>
          </p:cNvSpPr>
          <p:nvPr>
            <p:ph idx="1"/>
          </p:nvPr>
        </p:nvSpPr>
        <p:spPr/>
        <p:txBody>
          <a:bodyPr/>
          <a:lstStyle/>
          <a:p>
            <a:r>
              <a:rPr lang="en-US" dirty="0" smtClean="0"/>
              <a:t>Facebook</a:t>
            </a:r>
            <a:r>
              <a:rPr lang="zh-CN" altLang="en-US" dirty="0" smtClean="0"/>
              <a:t>4</a:t>
            </a:r>
            <a:r>
              <a:rPr lang="en-US" altLang="zh-CN" dirty="0" smtClean="0"/>
              <a:t>J</a:t>
            </a:r>
          </a:p>
          <a:p>
            <a:r>
              <a:rPr lang="en-US" altLang="zh-CN" dirty="0">
                <a:hlinkClick r:id="rId2"/>
              </a:rPr>
              <a:t>http://facebook4j.org/en/</a:t>
            </a:r>
            <a:r>
              <a:rPr lang="en-US" altLang="zh-CN" dirty="0" err="1">
                <a:hlinkClick r:id="rId2"/>
              </a:rPr>
              <a:t>index.html</a:t>
            </a:r>
            <a:endParaRPr lang="en-US" altLang="zh-CN" dirty="0" smtClean="0"/>
          </a:p>
          <a:p>
            <a:pPr marL="109728" indent="0">
              <a:buNone/>
            </a:pPr>
            <a:endParaRPr lang="en-US" dirty="0"/>
          </a:p>
          <a:p>
            <a:r>
              <a:rPr lang="en-US" dirty="0" smtClean="0"/>
              <a:t>Twitter</a:t>
            </a:r>
            <a:r>
              <a:rPr lang="zh-CN" altLang="en-US" dirty="0" smtClean="0"/>
              <a:t>4</a:t>
            </a:r>
            <a:r>
              <a:rPr lang="en-US" altLang="zh-CN" dirty="0" smtClean="0"/>
              <a:t>J</a:t>
            </a:r>
          </a:p>
          <a:p>
            <a:r>
              <a:rPr lang="en-US" dirty="0">
                <a:hlinkClick r:id="rId3"/>
              </a:rPr>
              <a:t>http://twitter4j.org/en/</a:t>
            </a:r>
            <a:r>
              <a:rPr lang="en-US" dirty="0" smtClean="0">
                <a:hlinkClick r:id="rId3"/>
              </a:rPr>
              <a:t>index.html</a:t>
            </a:r>
            <a:endParaRPr lang="en-US" dirty="0" smtClean="0"/>
          </a:p>
          <a:p>
            <a:endParaRPr lang="en-US" dirty="0"/>
          </a:p>
        </p:txBody>
      </p:sp>
    </p:spTree>
    <p:extLst>
      <p:ext uri="{BB962C8B-B14F-4D97-AF65-F5344CB8AC3E}">
        <p14:creationId xmlns:p14="http://schemas.microsoft.com/office/powerpoint/2010/main" val="289353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anking</a:t>
            </a:r>
            <a:r>
              <a:rPr lang="zh-CN" altLang="en-US" dirty="0" smtClean="0"/>
              <a:t> </a:t>
            </a:r>
            <a:r>
              <a:rPr lang="en-US" altLang="zh-CN" dirty="0" smtClean="0"/>
              <a:t>approaches</a:t>
            </a:r>
            <a:endParaRPr lang="en-US" dirty="0"/>
          </a:p>
        </p:txBody>
      </p:sp>
      <p:sp>
        <p:nvSpPr>
          <p:cNvPr id="3" name="Content Placeholder 2"/>
          <p:cNvSpPr>
            <a:spLocks noGrp="1"/>
          </p:cNvSpPr>
          <p:nvPr>
            <p:ph idx="1"/>
          </p:nvPr>
        </p:nvSpPr>
        <p:spPr/>
        <p:txBody>
          <a:bodyPr/>
          <a:lstStyle/>
          <a:p>
            <a:pPr marL="109728" indent="0">
              <a:buNone/>
            </a:pPr>
            <a:r>
              <a:rPr lang="zh-CN" altLang="en-US" dirty="0"/>
              <a:t> </a:t>
            </a:r>
            <a:r>
              <a:rPr lang="en-US" dirty="0" smtClean="0"/>
              <a:t>Query</a:t>
            </a:r>
            <a:r>
              <a:rPr lang="zh-CN" altLang="en-US" dirty="0" smtClean="0"/>
              <a:t> </a:t>
            </a:r>
            <a:r>
              <a:rPr lang="en-US" altLang="zh-CN" dirty="0" err="1" smtClean="0"/>
              <a:t>Likelyhood</a:t>
            </a:r>
            <a:r>
              <a:rPr lang="zh-CN" altLang="en-US" dirty="0" smtClean="0"/>
              <a:t> </a:t>
            </a:r>
            <a:r>
              <a:rPr lang="en-US" altLang="zh-CN" dirty="0" smtClean="0"/>
              <a:t>Model</a:t>
            </a:r>
          </a:p>
          <a:p>
            <a:endParaRPr lang="en-US" altLang="zh-CN" dirty="0" smtClean="0"/>
          </a:p>
          <a:p>
            <a:r>
              <a:rPr lang="zh-CN" altLang="zh-CN" dirty="0"/>
              <a:t> </a:t>
            </a:r>
            <a:r>
              <a:rPr lang="zh-CN" altLang="en-US" dirty="0" smtClean="0"/>
              <a:t> </a:t>
            </a:r>
            <a:r>
              <a:rPr lang="en-US" altLang="zh-CN" dirty="0" smtClean="0"/>
              <a:t>rank</a:t>
            </a:r>
            <a:r>
              <a:rPr lang="zh-CN" altLang="en-US" dirty="0" smtClean="0"/>
              <a:t> </a:t>
            </a:r>
            <a:r>
              <a:rPr lang="en-US" altLang="zh-CN" dirty="0" smtClean="0"/>
              <a:t>the</a:t>
            </a:r>
            <a:r>
              <a:rPr lang="zh-CN" altLang="en-US" dirty="0" smtClean="0"/>
              <a:t> </a:t>
            </a:r>
            <a:r>
              <a:rPr lang="en-US" altLang="zh-CN" dirty="0" smtClean="0"/>
              <a:t>posts</a:t>
            </a:r>
            <a:r>
              <a:rPr lang="zh-CN" altLang="en-US" dirty="0" smtClean="0"/>
              <a:t> </a:t>
            </a:r>
            <a:r>
              <a:rPr lang="en-US" altLang="zh-CN" dirty="0" smtClean="0"/>
              <a:t>by</a:t>
            </a:r>
            <a:r>
              <a:rPr lang="zh-CN" altLang="en-US" dirty="0" smtClean="0"/>
              <a:t> </a:t>
            </a:r>
            <a:r>
              <a:rPr lang="en-US" altLang="zh-CN" dirty="0" smtClean="0"/>
              <a:t>how</a:t>
            </a:r>
            <a:r>
              <a:rPr lang="zh-CN" altLang="en-US" dirty="0" smtClean="0"/>
              <a:t> </a:t>
            </a:r>
            <a:r>
              <a:rPr lang="en-US" altLang="zh-CN" dirty="0" smtClean="0"/>
              <a:t>likely</a:t>
            </a:r>
            <a:r>
              <a:rPr lang="zh-CN" altLang="en-US" dirty="0" smtClean="0"/>
              <a:t> </a:t>
            </a:r>
            <a:r>
              <a:rPr lang="en-US" altLang="zh-CN" dirty="0" smtClean="0"/>
              <a:t>the</a:t>
            </a:r>
            <a:r>
              <a:rPr lang="zh-CN" altLang="en-US" dirty="0" smtClean="0"/>
              <a:t> </a:t>
            </a:r>
            <a:r>
              <a:rPr lang="en-US" altLang="zh-CN" dirty="0" smtClean="0"/>
              <a:t>query</a:t>
            </a:r>
            <a:r>
              <a:rPr lang="zh-CN" altLang="en-US" dirty="0" smtClean="0"/>
              <a:t> </a:t>
            </a:r>
            <a:r>
              <a:rPr lang="en-US" altLang="zh-CN" dirty="0" smtClean="0"/>
              <a:t>is</a:t>
            </a:r>
            <a:r>
              <a:rPr lang="zh-CN" altLang="en-US" dirty="0" smtClean="0"/>
              <a:t> </a:t>
            </a:r>
            <a:r>
              <a:rPr lang="en-US" altLang="zh-CN" dirty="0" smtClean="0"/>
              <a:t>generated</a:t>
            </a:r>
            <a:r>
              <a:rPr lang="zh-CN" altLang="en-US" dirty="0" smtClean="0"/>
              <a:t> </a:t>
            </a:r>
            <a:r>
              <a:rPr lang="en-US" altLang="zh-CN" dirty="0" smtClean="0"/>
              <a:t>from</a:t>
            </a:r>
            <a:r>
              <a:rPr lang="zh-CN" altLang="en-US" dirty="0" smtClean="0"/>
              <a:t> </a:t>
            </a:r>
            <a:r>
              <a:rPr lang="en-US" altLang="zh-CN" dirty="0" smtClean="0"/>
              <a:t>document</a:t>
            </a:r>
            <a:r>
              <a:rPr lang="zh-CN" altLang="en-US" dirty="0" smtClean="0"/>
              <a:t> </a:t>
            </a:r>
            <a:r>
              <a:rPr lang="en-US" altLang="zh-CN" dirty="0" smtClean="0"/>
              <a:t>language</a:t>
            </a:r>
            <a:r>
              <a:rPr lang="zh-CN" altLang="en-US" dirty="0" smtClean="0"/>
              <a:t> </a:t>
            </a:r>
            <a:r>
              <a:rPr lang="en-US" altLang="zh-CN" dirty="0" smtClean="0"/>
              <a:t>model.</a:t>
            </a:r>
            <a:endParaRPr lang="en-US" dirty="0"/>
          </a:p>
        </p:txBody>
      </p:sp>
    </p:spTree>
    <p:extLst>
      <p:ext uri="{BB962C8B-B14F-4D97-AF65-F5344CB8AC3E}">
        <p14:creationId xmlns:p14="http://schemas.microsoft.com/office/powerpoint/2010/main" val="3939881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97</TotalTime>
  <Words>336</Words>
  <Application>Microsoft Macintosh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Federate Search from  Facebook and Twitter</vt:lpstr>
      <vt:lpstr>Problem</vt:lpstr>
      <vt:lpstr>Solution</vt:lpstr>
      <vt:lpstr>User Input =&gt; Combined Output</vt:lpstr>
      <vt:lpstr>Sample of the final merged return</vt:lpstr>
      <vt:lpstr>API used-1. Facebook Graph </vt:lpstr>
      <vt:lpstr>API used -2 Twitter Search </vt:lpstr>
      <vt:lpstr>Library will be used</vt:lpstr>
      <vt:lpstr>Ranking approaches</vt:lpstr>
      <vt:lpstr>Challenges</vt:lpstr>
      <vt:lpstr>Project Milestones</vt:lpstr>
      <vt:lpstr>Project Milestones</vt:lpstr>
      <vt:lpstr>Schedule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 Search from  Facebook and Twitter</dc:title>
  <dc:creator>Kurt Holliday</dc:creator>
  <cp:lastModifiedBy>Hao WU</cp:lastModifiedBy>
  <cp:revision>4</cp:revision>
  <dcterms:created xsi:type="dcterms:W3CDTF">2015-03-01T02:55:48Z</dcterms:created>
  <dcterms:modified xsi:type="dcterms:W3CDTF">2015-03-07T22:51:43Z</dcterms:modified>
</cp:coreProperties>
</file>