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人工智能前进的PPT大纲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人工智能的现状与趋势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人工智能的技术突破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人工智能的挑战与风险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总结与行动建议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